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163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microsoft.com/office/2007/relationships/hdphoto" Target="../media/hdphoto2.wdp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43462" y="-1953"/>
            <a:ext cx="12235462" cy="68742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09436" y="666947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Улыбнуться и широко открыть рот, поставить кончик язычка за верхние зубки. Удерживать язычок у альвеол от 5 до 10 секунд.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6980239" y="641675"/>
            <a:ext cx="447874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Маляр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Открыть рот, широким кончиком языка, как кисточкой маляра, проводить от верхних резцов до мягкого нёба, производя движения вперёд-назад.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8902" y="648939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7391C-3B0E-B50C-9408-3F004C93C0C4}"/>
              </a:ext>
            </a:extLst>
          </p:cNvPr>
          <p:cNvSpPr txBox="1"/>
          <p:nvPr/>
        </p:nvSpPr>
        <p:spPr>
          <a:xfrm>
            <a:off x="7009436" y="618207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Вкусное варенье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BEC02-588C-87B2-CA8B-6913B4EA991D}"/>
              </a:ext>
            </a:extLst>
          </p:cNvPr>
          <p:cNvSpPr txBox="1"/>
          <p:nvPr/>
        </p:nvSpPr>
        <p:spPr>
          <a:xfrm>
            <a:off x="6924441" y="628487"/>
            <a:ext cx="447874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Из положения «Вкусное варенье» сильно подуть на кончик носа, на котором приклеена узкая полоска бумаги (3x1 см) и сдуть ее. Выполнить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7CBF9-89AD-EA9D-9F47-62077B155E4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917818" y="882143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881644" y="879128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21691" y="825100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1" name="Рисунок 10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90D59F92-6936-F0D4-6E39-3911EB0607E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88817" y="841688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ADC48B-0B5A-4C63-3748-4C58910D58C3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18930" y="772623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2" y="29617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18" grpId="0"/>
      <p:bldP spid="1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109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30</cp:revision>
  <dcterms:created xsi:type="dcterms:W3CDTF">2024-05-03T09:09:01Z</dcterms:created>
  <dcterms:modified xsi:type="dcterms:W3CDTF">2024-08-28T15:30:59Z</dcterms:modified>
</cp:coreProperties>
</file>