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3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09.11.2024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FF6F64B-827D-406D-83FC-0B05432477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" y="3046944"/>
            <a:ext cx="3681424" cy="36814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Изображение выглядит как скот, млекопитающее, крупный рогатый скот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D453F7FA-E44C-8EDB-6729-7853185FE1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146" y="3780104"/>
            <a:ext cx="1308517" cy="13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10</cp:revision>
  <dcterms:created xsi:type="dcterms:W3CDTF">2024-08-21T13:57:04Z</dcterms:created>
  <dcterms:modified xsi:type="dcterms:W3CDTF">2024-11-09T19:24:59Z</dcterms:modified>
</cp:coreProperties>
</file>