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7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A51FE7-C5C9-4197-907C-A6072473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5DA466-4A67-4BA9-8D42-292C4A3D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96302C-EE02-4AF8-9325-841FB2031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98" y="3675346"/>
            <a:ext cx="2979165" cy="2979165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3681763-716A-4BD1-8C49-EE313014C36F}"/>
              </a:ext>
            </a:extLst>
          </p:cNvPr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BB5C6FA-C81A-4BEE-88A0-420FF968D0F9}"/>
              </a:ext>
            </a:extLst>
          </p:cNvPr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E8D6301-0EDF-45E1-86D7-B1C00D7951E2}"/>
              </a:ext>
            </a:extLst>
          </p:cNvPr>
          <p:cNvSpPr/>
          <p:nvPr/>
        </p:nvSpPr>
        <p:spPr>
          <a:xfrm>
            <a:off x="3474308" y="2905905"/>
            <a:ext cx="3133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небе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разноцветная</a:t>
            </a:r>
            <a:endParaRPr 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радуга.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7D3549-84A6-45CD-98C8-067CEE773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6" y="267386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F2D4BF1B-BFC9-421A-AF60-F88F5044F9E5}"/>
              </a:ext>
            </a:extLst>
          </p:cNvPr>
          <p:cNvSpPr/>
          <p:nvPr/>
        </p:nvSpPr>
        <p:spPr>
          <a:xfrm>
            <a:off x="2815662" y="3534195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D2AB536-54C4-4326-ADD9-51E6365FA0A9}"/>
              </a:ext>
            </a:extLst>
          </p:cNvPr>
          <p:cNvSpPr/>
          <p:nvPr/>
        </p:nvSpPr>
        <p:spPr>
          <a:xfrm>
            <a:off x="2699619" y="3695463"/>
            <a:ext cx="3529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</a:rPr>
              <a:t>Роме купили игрушки. 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ED98D0-DA52-4E44-B096-6AB445466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97" y="-18679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2A29EB1-3889-4A63-8E85-D05226E10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7690" y="2924611"/>
            <a:ext cx="3606403" cy="971420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7FAF87FD-282C-49CA-9195-73DDEA90416A}"/>
              </a:ext>
            </a:extLst>
          </p:cNvPr>
          <p:cNvSpPr/>
          <p:nvPr/>
        </p:nvSpPr>
        <p:spPr>
          <a:xfrm>
            <a:off x="2831814" y="2958814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Лена и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Вера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хорошие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011F35B-0969-4DDF-969A-1FD5D75654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83" y="2332093"/>
            <a:ext cx="4579750" cy="42215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076054-F9F7-4A5C-A4D2-03274A3A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485" y="4536751"/>
            <a:ext cx="3737830" cy="792549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2ABC37C-3EAC-41F3-BD2E-F43BDB7C2868}"/>
              </a:ext>
            </a:extLst>
          </p:cNvPr>
          <p:cNvSpPr/>
          <p:nvPr/>
        </p:nvSpPr>
        <p:spPr>
          <a:xfrm>
            <a:off x="3186215" y="4670312"/>
            <a:ext cx="37092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парте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лежат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тетради</a:t>
            </a:r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BFC5633-C4C3-4771-A6B4-2AC969229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785" y="874636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ECD7AF6-F79B-4AFC-A7BB-21E819BAA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748" y="4124449"/>
            <a:ext cx="5509098" cy="792549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48EFAE58-8827-4A7A-A4BA-7AA09B02BB59}"/>
              </a:ext>
            </a:extLst>
          </p:cNvPr>
          <p:cNvSpPr/>
          <p:nvPr/>
        </p:nvSpPr>
        <p:spPr>
          <a:xfrm>
            <a:off x="1876723" y="4197337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Егора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высокая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77D23B4-EBA0-4C23-AA60-6BB3752DD0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8" y="1569971"/>
            <a:ext cx="7590610" cy="75906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ACEB5BC-0615-49AD-98E2-DD05B7BC6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410" y="4969001"/>
            <a:ext cx="4278961" cy="792549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4530BE2-7B12-4F74-B470-A22C9211CDAD}"/>
              </a:ext>
            </a:extLst>
          </p:cNvPr>
          <p:cNvSpPr/>
          <p:nvPr/>
        </p:nvSpPr>
        <p:spPr>
          <a:xfrm>
            <a:off x="2652805" y="5134443"/>
            <a:ext cx="4036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саду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распустились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розы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6471DC8-7F06-4518-9292-798E7C50BB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8" y="103394"/>
            <a:ext cx="66468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</Words>
  <Application>Microsoft Office PowerPoint</Application>
  <PresentationFormat>Произвольный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11</cp:revision>
  <dcterms:created xsi:type="dcterms:W3CDTF">2024-08-08T14:23:55Z</dcterms:created>
  <dcterms:modified xsi:type="dcterms:W3CDTF">2024-08-19T16:05:33Z</dcterms:modified>
</cp:coreProperties>
</file>