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7" name="Picture 1" descr="Govorun1">
            <a:extLst>
              <a:ext uri="{FF2B5EF4-FFF2-40B4-BE49-F238E27FC236}">
                <a16:creationId xmlns:a16="http://schemas.microsoft.com/office/drawing/2014/main" id="{E23DC99F-2500-0817-B6DE-7F401E923B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50544" y="2830634"/>
            <a:ext cx="3881220" cy="388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