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865880" y="2743200"/>
            <a:ext cx="3819525" cy="38195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