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C00CE2-476A-4673-BE2E-1B337DABE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61" y="2721645"/>
            <a:ext cx="3151697" cy="315169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