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75"/>
  </p:normalViewPr>
  <p:slideViewPr>
    <p:cSldViewPr snapToGrid="0">
      <p:cViewPr varScale="1">
        <p:scale>
          <a:sx n="111" d="100"/>
          <a:sy n="111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658" y="-162654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358229" y="1573731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81FAC4-6575-BC20-F6C8-64EC01A23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8" y="2959389"/>
            <a:ext cx="3494717" cy="34947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167" y="1744991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летит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9771929" y="403424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ракете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918" y="182211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55752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364413" y="4010625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701575" y="405289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9893475" y="4019949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разноцветные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930930" y="40226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Вокруг 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13560" y="405667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Земли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12645" y="4045366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047352" y="4023557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3504" y="4029096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6077977" y="4054280"/>
            <a:ext cx="101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изучают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687110" y="404944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звезды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544347" y="40225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            планеты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704" y="1665743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666497" y="4028398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237963" y="403873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скафандре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91270" y="403772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летает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345655" y="4039044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космосе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125" y="1700619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073" y="2225529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021" y="1810712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742901" y="403413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307536" y="403154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возле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7166919" y="403904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ракеты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69265" y="4021765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ремонтирует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20579" y="402030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5123" y="852297"/>
            <a:ext cx="4313971" cy="43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28</Words>
  <Application>Microsoft Macintosh PowerPoint</Application>
  <PresentationFormat>Широкоэкранный</PresentationFormat>
  <Paragraphs>27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Марианна Сита</cp:lastModifiedBy>
  <cp:revision>38</cp:revision>
  <dcterms:created xsi:type="dcterms:W3CDTF">2024-04-13T20:46:49Z</dcterms:created>
  <dcterms:modified xsi:type="dcterms:W3CDTF">2024-12-08T19:32:13Z</dcterms:modified>
</cp:coreProperties>
</file>