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31.07.2025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51" y="3676212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515556" y="2463314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Wolno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243658" y="2452185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Cicho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785434" y="2463314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Szybko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13" y="2968147"/>
            <a:ext cx="1110650" cy="111065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461" y="4863750"/>
            <a:ext cx="1243280" cy="124328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AC95550-115F-D233-4F6B-DC48FE4DB3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29" y="4216801"/>
            <a:ext cx="1405784" cy="140578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83055">
            <a:off x="7260579" y="3585118"/>
            <a:ext cx="1154173" cy="1154173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902712"/>
            <a:ext cx="1337722" cy="1350258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9" y="113503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9C6D01-7E5E-4DD0-9E50-C7E01F178FDB}"/>
</file>

<file path=customXml/itemProps2.xml><?xml version="1.0" encoding="utf-8"?>
<ds:datastoreItem xmlns:ds="http://schemas.openxmlformats.org/officeDocument/2006/customXml" ds:itemID="{378243EF-A3B9-45BF-835C-9FDA6BD4F8CA}"/>
</file>

<file path=customXml/itemProps3.xml><?xml version="1.0" encoding="utf-8"?>
<ds:datastoreItem xmlns:ds="http://schemas.openxmlformats.org/officeDocument/2006/customXml" ds:itemID="{9D3039AD-2901-4460-ACE2-A12FC1C133DB}"/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44</cp:revision>
  <dcterms:created xsi:type="dcterms:W3CDTF">2024-07-21T13:02:50Z</dcterms:created>
  <dcterms:modified xsi:type="dcterms:W3CDTF">2025-07-31T14:05:32Z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