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359" y="3848124"/>
            <a:ext cx="725328" cy="751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436" y="958817"/>
            <a:ext cx="703671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126" y="5842247"/>
            <a:ext cx="959852" cy="96819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254" y="5769980"/>
            <a:ext cx="967673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4E2FF4-550E-4659-8604-636C6A33E7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14" y="4277360"/>
            <a:ext cx="2555004" cy="25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CE60B6-01F6-45EA-8224-F9A11917159E}"/>
</file>

<file path=customXml/itemProps2.xml><?xml version="1.0" encoding="utf-8"?>
<ds:datastoreItem xmlns:ds="http://schemas.openxmlformats.org/officeDocument/2006/customXml" ds:itemID="{C71F5F3C-7C38-491D-A713-88E3D978E2A6}"/>
</file>

<file path=customXml/itemProps3.xml><?xml version="1.0" encoding="utf-8"?>
<ds:datastoreItem xmlns:ds="http://schemas.openxmlformats.org/officeDocument/2006/customXml" ds:itemID="{9F4636AE-4662-4AC8-BAFC-DC01631E00B1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7</cp:revision>
  <dcterms:created xsi:type="dcterms:W3CDTF">2025-04-28T17:09:58Z</dcterms:created>
  <dcterms:modified xsi:type="dcterms:W3CDTF">2025-04-30T07:31:42Z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