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032"/>
            <a:ext cx="12192000" cy="686503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4070554" y="171607"/>
            <a:ext cx="4709652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/>
          <p:cNvSpPr/>
          <p:nvPr/>
        </p:nvSpPr>
        <p:spPr>
          <a:xfrm>
            <a:off x="1187058" y="171607"/>
            <a:ext cx="2097881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386920"/>
            <a:ext cx="1056577" cy="1056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8474"/>
          <a:stretch>
            <a:fillRect/>
          </a:stretch>
        </p:blipFill>
        <p:spPr>
          <a:xfrm>
            <a:off x="1531035" y="496302"/>
            <a:ext cx="1396240" cy="115959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1498316"/>
            <a:ext cx="1056577" cy="105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1480219"/>
            <a:ext cx="1056577" cy="105657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2726500"/>
            <a:ext cx="1056577" cy="105657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8" y="2702160"/>
            <a:ext cx="1056577" cy="105657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4019199"/>
            <a:ext cx="1056577" cy="105657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3979544"/>
            <a:ext cx="1056577" cy="105657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r="5589"/>
          <a:stretch/>
        </p:blipFill>
        <p:spPr>
          <a:xfrm>
            <a:off x="1711052" y="3874610"/>
            <a:ext cx="1105256" cy="12443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52" r="-13760"/>
          <a:stretch>
            <a:fillRect/>
          </a:stretch>
        </p:blipFill>
        <p:spPr>
          <a:xfrm>
            <a:off x="1501369" y="5155459"/>
            <a:ext cx="1479385" cy="1304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5289264"/>
            <a:ext cx="1056577" cy="1056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45" y="5278874"/>
            <a:ext cx="1056577" cy="1056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31" y="367228"/>
            <a:ext cx="1056577" cy="10565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75" y="375951"/>
            <a:ext cx="1056577" cy="10565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23" y="1480219"/>
            <a:ext cx="1056577" cy="1056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2695420"/>
            <a:ext cx="1056577" cy="1056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3968492"/>
            <a:ext cx="1056577" cy="10565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7" y="5284068"/>
            <a:ext cx="1056577" cy="10565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5367" r="10110" b="14736"/>
          <a:stretch>
            <a:fillRect/>
          </a:stretch>
        </p:blipFill>
        <p:spPr>
          <a:xfrm>
            <a:off x="3351067" y="1317902"/>
            <a:ext cx="3293807" cy="3301852"/>
          </a:xfrm>
          <a:prstGeom prst="rect">
            <a:avLst/>
          </a:prstGeom>
        </p:spPr>
      </p:pic>
      <p:pic>
        <p:nvPicPr>
          <p:cNvPr id="14" name="Picture 1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800465" y="2819400"/>
            <a:ext cx="3295650" cy="329565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DC23610-7AC7-EB7F-87A2-17C753BDFC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7890" y="2043858"/>
            <a:ext cx="2173047" cy="2173047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E160D03-983C-3D13-E52A-E07F4F526F61}"/>
              </a:ext>
            </a:extLst>
          </p:cNvPr>
          <p:cNvGrpSpPr/>
          <p:nvPr/>
        </p:nvGrpSpPr>
        <p:grpSpPr>
          <a:xfrm rot="5400000">
            <a:off x="1937464" y="1572688"/>
            <a:ext cx="655992" cy="1226894"/>
            <a:chOff x="-1167176" y="1797083"/>
            <a:chExt cx="967848" cy="1810154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AEF84DD9-D085-0794-6475-FA8C8FFECF87}"/>
                </a:ext>
              </a:extLst>
            </p:cNvPr>
            <p:cNvGrpSpPr/>
            <p:nvPr/>
          </p:nvGrpSpPr>
          <p:grpSpPr>
            <a:xfrm>
              <a:off x="-1167176" y="1797083"/>
              <a:ext cx="967848" cy="1810154"/>
              <a:chOff x="9523379" y="528267"/>
              <a:chExt cx="1199879" cy="2244118"/>
            </a:xfrm>
          </p:grpSpPr>
          <p:sp>
            <p:nvSpPr>
              <p:cNvPr id="15" name="Скругленный прямоугольник 61">
                <a:extLst>
                  <a:ext uri="{FF2B5EF4-FFF2-40B4-BE49-F238E27FC236}">
                    <a16:creationId xmlns:a16="http://schemas.microsoft.com/office/drawing/2014/main" id="{DA3FB455-2DF8-92BF-F464-EA1A539D3AF2}"/>
                  </a:ext>
                </a:extLst>
              </p:cNvPr>
              <p:cNvSpPr/>
              <p:nvPr/>
            </p:nvSpPr>
            <p:spPr>
              <a:xfrm rot="5400000">
                <a:off x="9004432" y="1053561"/>
                <a:ext cx="2244118" cy="119353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:a16="http://schemas.microsoft.com/office/drawing/2014/main" id="{DA21BE36-C1B8-FDD8-9414-32D0F06F2D5B}"/>
                  </a:ext>
                </a:extLst>
              </p:cNvPr>
              <p:cNvCxnSpPr/>
              <p:nvPr/>
            </p:nvCxnSpPr>
            <p:spPr>
              <a:xfrm>
                <a:off x="9523379" y="1643974"/>
                <a:ext cx="119987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7447F97D-7082-537A-69EE-C1F4387894B9}"/>
                </a:ext>
              </a:extLst>
            </p:cNvPr>
            <p:cNvSpPr/>
            <p:nvPr/>
          </p:nvSpPr>
          <p:spPr>
            <a:xfrm>
              <a:off x="-785615" y="2154357"/>
              <a:ext cx="209011" cy="209011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2B7D9B79-270D-1DC0-E0EA-B5E3E61FE189}"/>
                </a:ext>
              </a:extLst>
            </p:cNvPr>
            <p:cNvSpPr/>
            <p:nvPr/>
          </p:nvSpPr>
          <p:spPr>
            <a:xfrm>
              <a:off x="-1057467" y="2815805"/>
              <a:ext cx="209011" cy="209011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5AC1DF76-C499-69A9-168E-3D57DFEE83FC}"/>
                </a:ext>
              </a:extLst>
            </p:cNvPr>
            <p:cNvSpPr/>
            <p:nvPr/>
          </p:nvSpPr>
          <p:spPr>
            <a:xfrm>
              <a:off x="-792956" y="3045777"/>
              <a:ext cx="209011" cy="209011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BA97F618-161C-0D18-BD4E-F0C3E1C95801}"/>
                </a:ext>
              </a:extLst>
            </p:cNvPr>
            <p:cNvSpPr/>
            <p:nvPr/>
          </p:nvSpPr>
          <p:spPr>
            <a:xfrm>
              <a:off x="-528445" y="3275749"/>
              <a:ext cx="209011" cy="209011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459F37B-5F28-4E05-AFD0-1F96C4BA6781}"/>
</file>

<file path=customXml/itemProps2.xml><?xml version="1.0" encoding="utf-8"?>
<ds:datastoreItem xmlns:ds="http://schemas.openxmlformats.org/officeDocument/2006/customXml" ds:itemID="{4E9CC0DB-B767-4E9E-8420-45F48AAF73BC}"/>
</file>

<file path=customXml/itemProps3.xml><?xml version="1.0" encoding="utf-8"?>
<ds:datastoreItem xmlns:ds="http://schemas.openxmlformats.org/officeDocument/2006/customXml" ds:itemID="{E71E0C0C-932C-4CE1-A789-D18353FC0726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24</cp:revision>
  <dcterms:created xsi:type="dcterms:W3CDTF">2024-04-13T20:46:00Z</dcterms:created>
  <dcterms:modified xsi:type="dcterms:W3CDTF">2025-06-23T10:21:10Z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FE3BDF061F364449968C1F08DF1191AD_12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