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916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2" name="персонаж">
            <a:extLst>
              <a:ext uri="{FF2B5EF4-FFF2-40B4-BE49-F238E27FC236}">
                <a16:creationId xmlns:a16="http://schemas.microsoft.com/office/drawing/2014/main" id="{8AE936BF-3F46-490D-BBD8-DAD96E551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61" y="2795752"/>
            <a:ext cx="3591915" cy="3591915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01634" y="2069684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28E465F7-1CF9-937E-8221-1FAD8275BF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8" y="181322"/>
            <a:ext cx="1683300" cy="168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3F0AFDA3-6F15-C4AD-2BF9-9AC798DB4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4"/>
          <a:stretch/>
        </p:blipFill>
        <p:spPr>
          <a:xfrm>
            <a:off x="609039" y="181322"/>
            <a:ext cx="907058" cy="16833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C46E2491-4E9D-8C3A-3284-E357B3B096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>
          <a:xfrm>
            <a:off x="6752067" y="2164996"/>
            <a:ext cx="1018975" cy="2209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9" y="2089888"/>
            <a:ext cx="259248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836 0.32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333 -0.239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E43DE-07AD-4057-BF56-42755EF43244}"/>
</file>

<file path=customXml/itemProps2.xml><?xml version="1.0" encoding="utf-8"?>
<ds:datastoreItem xmlns:ds="http://schemas.openxmlformats.org/officeDocument/2006/customXml" ds:itemID="{EED3DFDF-56E5-4010-9296-75C20F57052F}"/>
</file>

<file path=customXml/itemProps3.xml><?xml version="1.0" encoding="utf-8"?>
<ds:datastoreItem xmlns:ds="http://schemas.openxmlformats.org/officeDocument/2006/customXml" ds:itemID="{EA15BA29-AB9F-4571-83F1-9E3108D04749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2024-07-24T18:01:36Z</dcterms:created>
  <dcterms:modified xsi:type="dcterms:W3CDTF">2024-12-11T14:02:43Z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