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102190" y="4414392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810" y="2146376"/>
            <a:ext cx="1586331" cy="15863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525" y="3250286"/>
            <a:ext cx="1762824" cy="1609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282665" y="383458"/>
            <a:ext cx="1724376" cy="2264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62" y="3751671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897">
            <a:off x="4555377" y="3085199"/>
            <a:ext cx="764712" cy="764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5" y="4269036"/>
            <a:ext cx="2826745" cy="23038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029" y="4261426"/>
            <a:ext cx="1379148" cy="13746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19867">
            <a:off x="7629686" y="144469"/>
            <a:ext cx="2115110" cy="15863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7561280" y="5581229"/>
            <a:ext cx="1298618" cy="1242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6779805" y="5665623"/>
            <a:ext cx="784544" cy="980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28852" y="5887486"/>
            <a:ext cx="996253" cy="1005665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0480" y="2873375"/>
            <a:ext cx="3229610" cy="322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3073 -0.0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0.23151 -0.314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22656 -0.192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2.22222E-6 L -0.34545 -0.50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85185E-6 L -0.30078 -0.184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44444E-6 L 0.05469 0.134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07407E-6 L 0.11315 0.6145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1AB8F6-3D1E-4D88-BD98-95D9ABE1DFD8}"/>
</file>

<file path=customXml/itemProps2.xml><?xml version="1.0" encoding="utf-8"?>
<ds:datastoreItem xmlns:ds="http://schemas.openxmlformats.org/officeDocument/2006/customXml" ds:itemID="{43DE3BBF-DB7D-4CC1-B471-2056B0C8D6E9}"/>
</file>

<file path=customXml/itemProps3.xml><?xml version="1.0" encoding="utf-8"?>
<ds:datastoreItem xmlns:ds="http://schemas.openxmlformats.org/officeDocument/2006/customXml" ds:itemID="{436BE63A-102A-4BF8-9948-8FCDF3AC477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2024-04-17T14:52:00Z</dcterms:created>
  <dcterms:modified xsi:type="dcterms:W3CDTF">2024-11-08T09:32:49Z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3E8DEFF52E0F47B1B9EF4EDFB19A4D8E_12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