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8" name="Picture 1" descr="Без назви-1">
            <a:extLst>
              <a:ext uri="{FF2B5EF4-FFF2-40B4-BE49-F238E27FC236}">
                <a16:creationId xmlns:a16="http://schemas.microsoft.com/office/drawing/2014/main" id="{DC3ED40A-9A72-4FF5-9D1B-6820FA3E70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800" y="2053835"/>
            <a:ext cx="3694645" cy="369464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3F0836-ED90-4D47-AFD7-39B094905B80}"/>
</file>

<file path=customXml/itemProps2.xml><?xml version="1.0" encoding="utf-8"?>
<ds:datastoreItem xmlns:ds="http://schemas.openxmlformats.org/officeDocument/2006/customXml" ds:itemID="{BA8C19AC-8F98-41D3-87ED-A058DBDA201D}"/>
</file>

<file path=customXml/itemProps3.xml><?xml version="1.0" encoding="utf-8"?>
<ds:datastoreItem xmlns:ds="http://schemas.openxmlformats.org/officeDocument/2006/customXml" ds:itemID="{5D19FD05-7C78-464C-9CEC-735830205FCC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