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26070" y="2244090"/>
            <a:ext cx="41402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