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60E39D-10A2-43D3-8332-9F44102C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61" y="2602978"/>
            <a:ext cx="3665764" cy="366576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9BAB02-9679-4DC9-B953-ACD19E48C245}"/>
</file>

<file path=customXml/itemProps2.xml><?xml version="1.0" encoding="utf-8"?>
<ds:datastoreItem xmlns:ds="http://schemas.openxmlformats.org/officeDocument/2006/customXml" ds:itemID="{98B3F5CA-D16C-40B1-B713-80479A607E3F}"/>
</file>

<file path=customXml/itemProps3.xml><?xml version="1.0" encoding="utf-8"?>
<ds:datastoreItem xmlns:ds="http://schemas.openxmlformats.org/officeDocument/2006/customXml" ds:itemID="{4844CAD6-64D6-4A30-BA7C-2332B849FBC0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