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2" name="Picture 1" descr="Govorika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85" y="2084705"/>
            <a:ext cx="4318635" cy="431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