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00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442" y="898031"/>
            <a:ext cx="873882" cy="11583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041" y="1171696"/>
            <a:ext cx="929323" cy="9293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597" y="921392"/>
            <a:ext cx="1183665" cy="11836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574706" y="989333"/>
            <a:ext cx="1059732" cy="10597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512" y="902051"/>
            <a:ext cx="1353297" cy="13532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528" y="2888494"/>
            <a:ext cx="1133553" cy="11335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2736" y="3061550"/>
            <a:ext cx="1040317" cy="1050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3040944" y="2928111"/>
            <a:ext cx="987044" cy="10017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782" y="2871445"/>
            <a:ext cx="1246225" cy="12462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453" y="5044406"/>
            <a:ext cx="837828" cy="8378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491" y="5155891"/>
            <a:ext cx="1109930" cy="11099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528" y="4866075"/>
            <a:ext cx="1332259" cy="13322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641782" y="5109526"/>
            <a:ext cx="879646" cy="8796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-4212"/>
          <a:stretch/>
        </p:blipFill>
        <p:spPr>
          <a:xfrm>
            <a:off x="1235823" y="4763624"/>
            <a:ext cx="1372491" cy="144596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34E77E4-D019-5B85-0670-0C6B65C2CE81}"/>
              </a:ext>
            </a:extLst>
          </p:cNvPr>
          <p:cNvGrpSpPr/>
          <p:nvPr/>
        </p:nvGrpSpPr>
        <p:grpSpPr>
          <a:xfrm>
            <a:off x="1288101" y="3165155"/>
            <a:ext cx="1140522" cy="987098"/>
            <a:chOff x="1300627" y="3167673"/>
            <a:chExt cx="1140522" cy="98709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52DB399-069E-29F1-E85A-6970E2D9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300627" y="3167673"/>
              <a:ext cx="645872" cy="98016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DF1DF20-0084-CC13-AE85-654EDFB2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277" y="3174603"/>
              <a:ext cx="645872" cy="980168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5175" y="506369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5175" y="2551801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4051" y="460950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4139BF-B79F-47C1-A971-81F8EF53CA0D}"/>
</file>

<file path=customXml/itemProps2.xml><?xml version="1.0" encoding="utf-8"?>
<ds:datastoreItem xmlns:ds="http://schemas.openxmlformats.org/officeDocument/2006/customXml" ds:itemID="{92643AD8-A8DA-4558-8429-824399FA336F}"/>
</file>

<file path=customXml/itemProps3.xml><?xml version="1.0" encoding="utf-8"?>
<ds:datastoreItem xmlns:ds="http://schemas.openxmlformats.org/officeDocument/2006/customXml" ds:itemID="{4B31D7BF-E7E6-434D-9532-1670E0E430D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2025-02-11T16:21:36Z</dcterms:created>
  <dcterms:modified xsi:type="dcterms:W3CDTF">2025-02-27T11:46:10Z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