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4A2B9-D4A2-2EAA-50CD-023911829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92727F-D29C-9A2E-23C1-F8009969B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89B0A1-DECB-65D0-C0BE-E59A97F6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E9DE91-380A-AE98-F48B-07437FE7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8325-3BA4-3BAB-3D44-B0339D0D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7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A35DD-A9B8-012B-C51E-D716175A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DB824F-6C55-C11B-47D4-044324686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F9860-1BA8-55E4-ED74-A6BD1CEF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CA63B1-4AA8-6740-7CA7-2EA19994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7B236-5E1B-A24C-D051-6132323D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8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C54491-5490-2F1E-8F71-3A24E4DC7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3C7057-B93F-720D-4346-7134DE650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B8263-38F3-E093-76FE-ADA95B72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1F63AE-BF02-432E-8453-7E063394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264DC1-0F32-A99C-CB7D-B1BB02C1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1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F0FDB-FC68-ADA3-290A-0AAD2335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BCAE23-9A36-4E0A-3233-8F0237450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4DE7D6-C0A9-D78C-475C-640C49B3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B1573-01C7-3767-71B7-79B3D092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0567F-E36C-599D-826A-2B04EA34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0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0F3C9-999A-E54A-DDDB-4E34E4F4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683953-681A-A907-0988-3C1346454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27F16-293F-41BC-76C4-51D18776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50852E-5831-2D28-79E3-6AD30E01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2D0BCA-849A-1CA1-B884-7CABE029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5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34E89-A7A0-2550-6FA0-21951E90D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03A60-9018-E752-D23E-0ED19BA1A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27CC1C-8577-6DB4-BD15-32325AB8C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384D6-F290-403B-7A9B-69D890E9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EC718-E77B-334F-5E15-0B5CE216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80DBAD-DD73-A9E3-22D9-29838873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4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57606-FE9D-8861-6413-ED5A7826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0D4BF-FF5B-D04B-36E6-78555159E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6AC78D-DB6D-3D95-0BC6-2BB292D5B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08F760-2B3F-66C8-4685-30D27A4CD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520918-080D-360C-20CA-BE51FD410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1EBB8F-53BB-BE66-9D91-9F36D148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0BA197-5B07-3AD5-7F58-22C1BD96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61619-57E8-0A9D-0EB4-9CB545DC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28829-1FB7-7F7D-8C74-0A58832D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77A27A-7878-1BB3-65BA-3A4ECF5D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8FB6CF-F9B5-9FD8-66FE-BCABE4DB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C66667-E993-A6D4-151E-F1F2A9F7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6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081F15-5D74-B98D-D01D-23F952197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3E4BAD-A573-4EC6-72B8-B6B11563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415A48-9EF3-06B8-B358-0302FD60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9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5ABF6-4AD7-D2CC-8A4C-3960F42A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1565C2-FD68-090B-B55B-F543109B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9CFDC7-5C6C-5E86-EC0D-DF5AD0673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D4EA87-2C0C-58B2-B5F5-9608D44E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F4B407-BC74-BF23-1C7D-C15FACB6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5FCF0-E106-43DB-DED7-348E9A44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1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4980C-4826-18EB-87DC-1C72C491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FC3A2A-4B02-A3E8-650E-93B883EDB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2268FE-C11E-3F78-BF3E-D251E9901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764368-58B0-4C2C-5EC4-21C78E0E1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DEAD6D-26FC-566B-1B77-587281E9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CA81CD-41FC-6E7D-0F00-89494E4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8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8EB7C-9CB1-6690-FDA5-AF9B91EA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A43881-F526-179B-11C0-466B6D271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79655-23BD-BF83-528C-D73B317D7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00209-6F63-7A7D-4536-6361B204E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1A84-FD0B-7B2B-2F61-D497E8FB6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649B9B-5A63-A62B-1103-A39237C75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E97C71-CD0C-59AC-2D6B-657045B9F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9" y="3704734"/>
            <a:ext cx="4251847" cy="27516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64A867-6765-7621-4844-94A3BDF54B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34466" y="1575358"/>
            <a:ext cx="4343714" cy="434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02726B-7DB6-6039-C141-5AA08D795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576" y="101811"/>
            <a:ext cx="1846173" cy="18995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36CA0E-395C-A0C5-F8A5-17141E316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91" y="106061"/>
            <a:ext cx="1846173" cy="18995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B0D856A-53F6-443A-A912-7B63F0C6A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03" y="110311"/>
            <a:ext cx="1846173" cy="18995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6E595D-CBB8-FCCB-CBD1-2B4173674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98" y="103755"/>
            <a:ext cx="1846173" cy="18995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B2BA096-955C-D251-D1F2-4A21C1EB3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44" y="114894"/>
            <a:ext cx="1846173" cy="1899501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E8CADAE-E4A2-E20A-4B13-A60931826F4C}"/>
              </a:ext>
            </a:extLst>
          </p:cNvPr>
          <p:cNvGrpSpPr/>
          <p:nvPr/>
        </p:nvGrpSpPr>
        <p:grpSpPr>
          <a:xfrm>
            <a:off x="5886170" y="2493477"/>
            <a:ext cx="2585143" cy="2324275"/>
            <a:chOff x="5896281" y="4286623"/>
            <a:chExt cx="2585143" cy="2324275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5A51BBF-D408-D770-BC65-4D05E7BDAEC5}"/>
                </a:ext>
              </a:extLst>
            </p:cNvPr>
            <p:cNvSpPr/>
            <p:nvPr/>
          </p:nvSpPr>
          <p:spPr>
            <a:xfrm>
              <a:off x="5896281" y="4286623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C66276B1-8863-6689-8F35-DEA850978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568" y="4576234"/>
              <a:ext cx="2468856" cy="1902234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BCF0051-CB7E-35E5-51E8-651B80675E77}"/>
              </a:ext>
            </a:extLst>
          </p:cNvPr>
          <p:cNvGrpSpPr/>
          <p:nvPr/>
        </p:nvGrpSpPr>
        <p:grpSpPr>
          <a:xfrm>
            <a:off x="5875768" y="2486299"/>
            <a:ext cx="2506368" cy="2324275"/>
            <a:chOff x="446896" y="2200873"/>
            <a:chExt cx="2506368" cy="2324275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1EFBA9F-ADD8-F110-FC43-DB856A4F45AB}"/>
                </a:ext>
              </a:extLst>
            </p:cNvPr>
            <p:cNvSpPr/>
            <p:nvPr/>
          </p:nvSpPr>
          <p:spPr>
            <a:xfrm>
              <a:off x="446896" y="2200873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5DF0B5F-B6E9-82DB-6223-431CC63D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3575" y="2254346"/>
              <a:ext cx="2353984" cy="224920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4941578-98E4-F3B7-C7DF-B190EA249260}"/>
              </a:ext>
            </a:extLst>
          </p:cNvPr>
          <p:cNvGrpSpPr/>
          <p:nvPr/>
        </p:nvGrpSpPr>
        <p:grpSpPr>
          <a:xfrm>
            <a:off x="5871527" y="2448973"/>
            <a:ext cx="2506368" cy="2324275"/>
            <a:chOff x="1732741" y="4409922"/>
            <a:chExt cx="2506368" cy="2324275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71FCA1B-05DB-BFCC-D38C-FE617EB62E7A}"/>
                </a:ext>
              </a:extLst>
            </p:cNvPr>
            <p:cNvSpPr/>
            <p:nvPr/>
          </p:nvSpPr>
          <p:spPr>
            <a:xfrm>
              <a:off x="1732741" y="4409922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5C18022-2C4A-F9DF-A4CD-F29DC6A31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492" y="4415295"/>
              <a:ext cx="2278320" cy="2284364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A052597-16C4-99A0-A0C8-ECC4FD124C69}"/>
              </a:ext>
            </a:extLst>
          </p:cNvPr>
          <p:cNvGrpSpPr/>
          <p:nvPr/>
        </p:nvGrpSpPr>
        <p:grpSpPr>
          <a:xfrm>
            <a:off x="5875091" y="2445384"/>
            <a:ext cx="2506368" cy="2324275"/>
            <a:chOff x="8036126" y="3090407"/>
            <a:chExt cx="2506368" cy="2324275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BE96C3BD-67C9-57CD-2F7E-4B3EE89D64B2}"/>
                </a:ext>
              </a:extLst>
            </p:cNvPr>
            <p:cNvSpPr/>
            <p:nvPr/>
          </p:nvSpPr>
          <p:spPr>
            <a:xfrm>
              <a:off x="8036126" y="3090407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0BC4034-9053-3036-356B-2CDDDA26E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4997" y="3183041"/>
              <a:ext cx="2137367" cy="2143030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1324302-8268-BA8E-9D4D-9F0C5A9475CA}"/>
              </a:ext>
            </a:extLst>
          </p:cNvPr>
          <p:cNvGrpSpPr/>
          <p:nvPr/>
        </p:nvGrpSpPr>
        <p:grpSpPr>
          <a:xfrm>
            <a:off x="5744897" y="2493477"/>
            <a:ext cx="2722852" cy="2324275"/>
            <a:chOff x="7760551" y="2938007"/>
            <a:chExt cx="2722852" cy="2324275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F7346E4A-D185-1CD6-74C0-22019346A5A2}"/>
                </a:ext>
              </a:extLst>
            </p:cNvPr>
            <p:cNvSpPr/>
            <p:nvPr/>
          </p:nvSpPr>
          <p:spPr>
            <a:xfrm>
              <a:off x="7883726" y="2938007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813E164-9973-8276-9ACD-7D71E2AB8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551" y="3027180"/>
              <a:ext cx="2722852" cy="20421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99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2D8F044-88B0-484B-9FBD-B774E903AADD}"/>
</file>

<file path=customXml/itemProps2.xml><?xml version="1.0" encoding="utf-8"?>
<ds:datastoreItem xmlns:ds="http://schemas.openxmlformats.org/officeDocument/2006/customXml" ds:itemID="{11BF45F6-6C77-4DD9-92D2-62EE714FEE77}"/>
</file>

<file path=customXml/itemProps3.xml><?xml version="1.0" encoding="utf-8"?>
<ds:datastoreItem xmlns:ds="http://schemas.openxmlformats.org/officeDocument/2006/customXml" ds:itemID="{A6F5DE17-4B67-4F9A-B8A5-B980153252E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2</cp:revision>
  <dcterms:created xsi:type="dcterms:W3CDTF">2024-04-19T17:15:20Z</dcterms:created>
  <dcterms:modified xsi:type="dcterms:W3CDTF">2024-12-26T22:01:01Z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