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F0D34-DB45-9B9A-F30B-871B451A1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6" y="3336929"/>
            <a:ext cx="3130947" cy="3130947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