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" roundtripDataSignature="AMtx7miqePcBDV7kgWUwQfl/wLEIH9iE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2"/>
  </p:normalViewPr>
  <p:slideViewPr>
    <p:cSldViewPr snapToGrid="0">
      <p:cViewPr varScale="1">
        <p:scale>
          <a:sx n="95" d="100"/>
          <a:sy n="95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221"/>
          </a:xfrm>
          <a:prstGeom prst="rect">
            <a:avLst/>
          </a:prstGeom>
        </p:spPr>
      </p:pic>
      <p:sp>
        <p:nvSpPr>
          <p:cNvPr id="99" name="Google Shape;99;p1"/>
          <p:cNvSpPr txBox="1"/>
          <p:nvPr/>
        </p:nvSpPr>
        <p:spPr>
          <a:xfrm>
            <a:off x="6905404" y="3452711"/>
            <a:ext cx="56153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FDC617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06" y="3951535"/>
            <a:ext cx="2619596" cy="2619596"/>
          </a:xfrm>
          <a:prstGeom prst="rect">
            <a:avLst/>
          </a:prstGeom>
        </p:spPr>
      </p:pic>
      <p:pic>
        <p:nvPicPr>
          <p:cNvPr id="5" name="подарок 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781"/>
            <a:ext cx="926925" cy="9384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6">
            <a:alphaModFix/>
          </a:blip>
          <a:srcRect t="39631" r="22215" b="23467"/>
          <a:stretch/>
        </p:blipFill>
        <p:spPr>
          <a:xfrm>
            <a:off x="1490856" y="3066735"/>
            <a:ext cx="7608152" cy="2326710"/>
          </a:xfrm>
          <a:prstGeom prst="rect">
            <a:avLst/>
          </a:prstGeom>
          <a:noFill/>
          <a:ln>
            <a:noFill/>
          </a:ln>
          <a:effectLst>
            <a:glow rad="114300">
              <a:schemeClr val="bg1"/>
            </a:glow>
          </a:effectLst>
        </p:spPr>
      </p:pic>
      <p:sp>
        <p:nvSpPr>
          <p:cNvPr id="102" name="Google Shape;102;p1"/>
          <p:cNvSpPr/>
          <p:nvPr/>
        </p:nvSpPr>
        <p:spPr>
          <a:xfrm>
            <a:off x="3801041" y="452885"/>
            <a:ext cx="4586748" cy="1321256"/>
          </a:xfrm>
          <a:prstGeom prst="roundRect">
            <a:avLst>
              <a:gd name="adj" fmla="val 16667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340177" y="3837430"/>
            <a:ext cx="994324" cy="71982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Сь</a:t>
            </a:r>
            <a:endParaRPr lang="ru-RU" sz="2800" b="1" dirty="0"/>
          </a:p>
        </p:txBody>
      </p:sp>
      <p:sp>
        <p:nvSpPr>
          <p:cNvPr id="32" name="Овал 31"/>
          <p:cNvSpPr/>
          <p:nvPr/>
        </p:nvSpPr>
        <p:spPr>
          <a:xfrm>
            <a:off x="7596107" y="3837430"/>
            <a:ext cx="874057" cy="71982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Щ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343" y="1263970"/>
            <a:ext cx="2171640" cy="2171640"/>
          </a:xfrm>
          <a:prstGeom prst="rect">
            <a:avLst/>
          </a:prstGeom>
        </p:spPr>
      </p:pic>
      <p:pic>
        <p:nvPicPr>
          <p:cNvPr id="9" name="осьминог 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81" y="402465"/>
            <a:ext cx="1422095" cy="1422095"/>
          </a:xfrm>
          <a:prstGeom prst="rect">
            <a:avLst/>
          </a:prstGeom>
        </p:spPr>
      </p:pic>
      <p:pic>
        <p:nvPicPr>
          <p:cNvPr id="10" name="щенок 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98" y="360005"/>
            <a:ext cx="1464555" cy="1464555"/>
          </a:xfrm>
          <a:prstGeom prst="rect">
            <a:avLst/>
          </a:prstGeom>
        </p:spPr>
      </p:pic>
      <p:pic>
        <p:nvPicPr>
          <p:cNvPr id="11" name="бассейн 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68" y="539485"/>
            <a:ext cx="1284514" cy="1284514"/>
          </a:xfrm>
          <a:prstGeom prst="rect">
            <a:avLst/>
          </a:prstGeom>
        </p:spPr>
      </p:pic>
      <p:sp>
        <p:nvSpPr>
          <p:cNvPr id="39" name="фон 2 Google Shape;102;p1"/>
          <p:cNvSpPr/>
          <p:nvPr/>
        </p:nvSpPr>
        <p:spPr>
          <a:xfrm>
            <a:off x="3779887" y="471507"/>
            <a:ext cx="4586748" cy="1321256"/>
          </a:xfrm>
          <a:prstGeom prst="roundRect">
            <a:avLst>
              <a:gd name="adj" fmla="val 16667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овощи 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4" y="441971"/>
            <a:ext cx="1359311" cy="1359311"/>
          </a:xfrm>
          <a:prstGeom prst="rect">
            <a:avLst/>
          </a:prstGeom>
        </p:spPr>
      </p:pic>
      <p:pic>
        <p:nvPicPr>
          <p:cNvPr id="13" name="тахи 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26" y="60257"/>
            <a:ext cx="1861457" cy="1861457"/>
          </a:xfrm>
          <a:prstGeom prst="rect">
            <a:avLst/>
          </a:prstGeom>
        </p:spPr>
      </p:pic>
      <p:pic>
        <p:nvPicPr>
          <p:cNvPr id="14" name="ящик 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97" y="502104"/>
            <a:ext cx="1260061" cy="1260061"/>
          </a:xfrm>
          <a:prstGeom prst="rect">
            <a:avLst/>
          </a:prstGeom>
        </p:spPr>
      </p:pic>
      <p:sp>
        <p:nvSpPr>
          <p:cNvPr id="43" name="3 фон Google Shape;102;p1"/>
          <p:cNvSpPr/>
          <p:nvPr/>
        </p:nvSpPr>
        <p:spPr>
          <a:xfrm>
            <a:off x="3801041" y="491385"/>
            <a:ext cx="4586748" cy="1321256"/>
          </a:xfrm>
          <a:prstGeom prst="roundRect">
            <a:avLst>
              <a:gd name="adj" fmla="val 16667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ящерица 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71" y="419576"/>
            <a:ext cx="1687286" cy="1393065"/>
          </a:xfrm>
          <a:prstGeom prst="rect">
            <a:avLst/>
          </a:prstGeom>
        </p:spPr>
      </p:pic>
      <p:pic>
        <p:nvPicPr>
          <p:cNvPr id="18" name="осел 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30" y="528560"/>
            <a:ext cx="1367153" cy="1289760"/>
          </a:xfrm>
          <a:prstGeom prst="rect">
            <a:avLst/>
          </a:prstGeom>
        </p:spPr>
      </p:pic>
      <p:pic>
        <p:nvPicPr>
          <p:cNvPr id="20" name="щетка Рисунок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712" y="644925"/>
            <a:ext cx="1229224" cy="1078832"/>
          </a:xfrm>
          <a:prstGeom prst="rect">
            <a:avLst/>
          </a:prstGeom>
        </p:spPr>
      </p:pic>
      <p:sp>
        <p:nvSpPr>
          <p:cNvPr id="37" name="4 фон Google Shape;102;p1"/>
          <p:cNvSpPr/>
          <p:nvPr/>
        </p:nvSpPr>
        <p:spPr>
          <a:xfrm>
            <a:off x="3771870" y="495993"/>
            <a:ext cx="4641750" cy="1337878"/>
          </a:xfrm>
          <a:prstGeom prst="roundRect">
            <a:avLst>
              <a:gd name="adj" fmla="val 16667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щука 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29" y="623292"/>
            <a:ext cx="1076634" cy="1076634"/>
          </a:xfrm>
          <a:prstGeom prst="rect">
            <a:avLst/>
          </a:prstGeom>
        </p:spPr>
      </p:pic>
      <p:pic>
        <p:nvPicPr>
          <p:cNvPr id="17" name="семья 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11" y="431655"/>
            <a:ext cx="1338670" cy="1338670"/>
          </a:xfrm>
          <a:prstGeom prst="rect">
            <a:avLst/>
          </a:prstGeom>
        </p:spPr>
      </p:pic>
      <p:pic>
        <p:nvPicPr>
          <p:cNvPr id="19" name="велосипед Рисунок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15" y="609884"/>
            <a:ext cx="1160441" cy="11604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C8EDA4-E1D9-CFD5-4018-E1A4565087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85" y="10381"/>
            <a:ext cx="868237" cy="807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10794 0.4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16341 0.4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1125 0.433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10717 0.4333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5521 0.4405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03463 0.429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29231 0.41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00377 0.4178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03984 0.4187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27838 0.4127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1354 0.4217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13541 0.4423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2" grpId="0" animBg="1"/>
      <p:bldP spid="39" grpId="0" animBg="1"/>
      <p:bldP spid="43" grpId="0" animBg="1"/>
      <p:bldP spid="3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</Words>
  <Application>Microsoft Macintosh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murina</dc:creator>
  <cp:lastModifiedBy>Лия Добровольская</cp:lastModifiedBy>
  <cp:revision>21</cp:revision>
  <dcterms:created xsi:type="dcterms:W3CDTF">2022-01-07T22:13:22Z</dcterms:created>
  <dcterms:modified xsi:type="dcterms:W3CDTF">2024-09-04T18:41:02Z</dcterms:modified>
</cp:coreProperties>
</file>