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1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5156-1A4F-4FD8-A463-536C38117D9B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A13B-BD14-494F-8540-80E00FB0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31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5156-1A4F-4FD8-A463-536C38117D9B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A13B-BD14-494F-8540-80E00FB0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727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5156-1A4F-4FD8-A463-536C38117D9B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A13B-BD14-494F-8540-80E00FB0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19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5156-1A4F-4FD8-A463-536C38117D9B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A13B-BD14-494F-8540-80E00FB0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679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5156-1A4F-4FD8-A463-536C38117D9B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A13B-BD14-494F-8540-80E00FB0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826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5156-1A4F-4FD8-A463-536C38117D9B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A13B-BD14-494F-8540-80E00FB0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10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5156-1A4F-4FD8-A463-536C38117D9B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A13B-BD14-494F-8540-80E00FB0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89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5156-1A4F-4FD8-A463-536C38117D9B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A13B-BD14-494F-8540-80E00FB0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984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5156-1A4F-4FD8-A463-536C38117D9B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A13B-BD14-494F-8540-80E00FB0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744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5156-1A4F-4FD8-A463-536C38117D9B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A13B-BD14-494F-8540-80E00FB0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39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5156-1A4F-4FD8-A463-536C38117D9B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A13B-BD14-494F-8540-80E00FB0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59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25156-1A4F-4FD8-A463-536C38117D9B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CA13B-BD14-494F-8540-80E00FB0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246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microsoft.com/office/2007/relationships/hdphoto" Target="../media/hdphoto2.wdp"/><Relationship Id="rId26" Type="http://schemas.openxmlformats.org/officeDocument/2006/relationships/image" Target="../media/image20.png"/><Relationship Id="rId39" Type="http://schemas.openxmlformats.org/officeDocument/2006/relationships/image" Target="../media/image30.png"/><Relationship Id="rId21" Type="http://schemas.openxmlformats.org/officeDocument/2006/relationships/image" Target="../media/image17.png"/><Relationship Id="rId34" Type="http://schemas.microsoft.com/office/2007/relationships/hdphoto" Target="../media/hdphoto6.wdp"/><Relationship Id="rId42" Type="http://schemas.openxmlformats.org/officeDocument/2006/relationships/image" Target="../media/image33.png"/><Relationship Id="rId47" Type="http://schemas.openxmlformats.org/officeDocument/2006/relationships/image" Target="../media/image37.png"/><Relationship Id="rId50" Type="http://schemas.openxmlformats.org/officeDocument/2006/relationships/image" Target="../media/image39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microsoft.com/office/2007/relationships/hdphoto" Target="../media/hdphoto1.wdp"/><Relationship Id="rId29" Type="http://schemas.openxmlformats.org/officeDocument/2006/relationships/image" Target="../media/image23.png"/><Relationship Id="rId11" Type="http://schemas.openxmlformats.org/officeDocument/2006/relationships/image" Target="../media/image10.png"/><Relationship Id="rId24" Type="http://schemas.microsoft.com/office/2007/relationships/hdphoto" Target="../media/hdphoto5.wdp"/><Relationship Id="rId32" Type="http://schemas.openxmlformats.org/officeDocument/2006/relationships/image" Target="../media/image26.png"/><Relationship Id="rId37" Type="http://schemas.openxmlformats.org/officeDocument/2006/relationships/image" Target="../media/image29.png"/><Relationship Id="rId40" Type="http://schemas.openxmlformats.org/officeDocument/2006/relationships/image" Target="../media/image31.png"/><Relationship Id="rId45" Type="http://schemas.microsoft.com/office/2007/relationships/hdphoto" Target="../media/hdphoto9.wdp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18.png"/><Relationship Id="rId28" Type="http://schemas.openxmlformats.org/officeDocument/2006/relationships/image" Target="../media/image22.png"/><Relationship Id="rId36" Type="http://schemas.microsoft.com/office/2007/relationships/hdphoto" Target="../media/hdphoto7.wdp"/><Relationship Id="rId49" Type="http://schemas.openxmlformats.org/officeDocument/2006/relationships/image" Target="../media/image38.png"/><Relationship Id="rId10" Type="http://schemas.openxmlformats.org/officeDocument/2006/relationships/image" Target="../media/image9.png"/><Relationship Id="rId19" Type="http://schemas.openxmlformats.org/officeDocument/2006/relationships/image" Target="../media/image16.png"/><Relationship Id="rId31" Type="http://schemas.openxmlformats.org/officeDocument/2006/relationships/image" Target="../media/image25.png"/><Relationship Id="rId44" Type="http://schemas.openxmlformats.org/officeDocument/2006/relationships/image" Target="../media/image35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microsoft.com/office/2007/relationships/hdphoto" Target="../media/hdphoto4.wdp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8.png"/><Relationship Id="rId43" Type="http://schemas.openxmlformats.org/officeDocument/2006/relationships/image" Target="../media/image34.png"/><Relationship Id="rId48" Type="http://schemas.microsoft.com/office/2007/relationships/hdphoto" Target="../media/hdphoto10.wdp"/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38" Type="http://schemas.microsoft.com/office/2007/relationships/hdphoto" Target="../media/hdphoto8.wdp"/><Relationship Id="rId46" Type="http://schemas.openxmlformats.org/officeDocument/2006/relationships/image" Target="../media/image36.png"/><Relationship Id="rId20" Type="http://schemas.microsoft.com/office/2007/relationships/hdphoto" Target="../media/hdphoto3.wdp"/><Relationship Id="rId41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6C15A03-D795-F3E1-C709-E1B384BF77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8"/>
          <a:stretch/>
        </p:blipFill>
        <p:spPr>
          <a:xfrm>
            <a:off x="-1" y="0"/>
            <a:ext cx="12258675" cy="6858000"/>
          </a:xfrm>
          <a:prstGeom prst="rect">
            <a:avLst/>
          </a:prstGeom>
        </p:spPr>
      </p:pic>
      <p:pic>
        <p:nvPicPr>
          <p:cNvPr id="3" name="Персонаж">
            <a:extLst>
              <a:ext uri="{FF2B5EF4-FFF2-40B4-BE49-F238E27FC236}">
                <a16:creationId xmlns:a16="http://schemas.microsoft.com/office/drawing/2014/main" id="{D893FD77-5546-6BC6-9B89-741EE27E5E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096" y="3516146"/>
            <a:ext cx="2738630" cy="273863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F7CB370-9200-9EAF-A56F-7B59D9C652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19990" y="5981657"/>
            <a:ext cx="956176" cy="943119"/>
          </a:xfrm>
          <a:prstGeom prst="rect">
            <a:avLst/>
          </a:prstGeom>
        </p:spPr>
      </p:pic>
      <p:pic>
        <p:nvPicPr>
          <p:cNvPr id="9" name="Рисунок 8" descr="Изображение выглядит как транспорт, плавсредство, Кораблестроение, лодка&#10;&#10;Автоматически созданное описание">
            <a:extLst>
              <a:ext uri="{FF2B5EF4-FFF2-40B4-BE49-F238E27FC236}">
                <a16:creationId xmlns:a16="http://schemas.microsoft.com/office/drawing/2014/main" id="{FEAD339D-8297-E15B-1FBD-285ECA16C8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90" y="-2273520"/>
            <a:ext cx="8186234" cy="8186234"/>
          </a:xfrm>
          <a:prstGeom prst="rect">
            <a:avLst/>
          </a:prstGeom>
        </p:spPr>
      </p:pic>
      <p:pic>
        <p:nvPicPr>
          <p:cNvPr id="6" name="Рисунок 5" descr="Изображение выглядит как контейнер, коробка, деревянный&#10;&#10;Автоматически созданное описание">
            <a:extLst>
              <a:ext uri="{FF2B5EF4-FFF2-40B4-BE49-F238E27FC236}">
                <a16:creationId xmlns:a16="http://schemas.microsoft.com/office/drawing/2014/main" id="{DE981CF5-27BC-5CA8-095D-1D92246334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265" y="1564957"/>
            <a:ext cx="1295698" cy="1295698"/>
          </a:xfrm>
          <a:prstGeom prst="rect">
            <a:avLst/>
          </a:prstGeom>
        </p:spPr>
      </p:pic>
      <p:pic>
        <p:nvPicPr>
          <p:cNvPr id="10" name="Рисунок 9" descr="Изображение выглядит как контейнер, коробка, деревянный&#10;&#10;Автоматически созданное описание">
            <a:extLst>
              <a:ext uri="{FF2B5EF4-FFF2-40B4-BE49-F238E27FC236}">
                <a16:creationId xmlns:a16="http://schemas.microsoft.com/office/drawing/2014/main" id="{E28CDF18-E238-D3FB-FAFB-DC07A3AD95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265" y="812482"/>
            <a:ext cx="1295698" cy="129569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нтейнер, коробка, деревянный&#10;&#10;Автоматически созданное описание">
            <a:extLst>
              <a:ext uri="{FF2B5EF4-FFF2-40B4-BE49-F238E27FC236}">
                <a16:creationId xmlns:a16="http://schemas.microsoft.com/office/drawing/2014/main" id="{D3D7A3B0-846B-2C8A-FA8A-9640138C61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761" y="1564957"/>
            <a:ext cx="1295698" cy="129569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онтейнер, коробка, деревянный&#10;&#10;Автоматически созданное описание">
            <a:extLst>
              <a:ext uri="{FF2B5EF4-FFF2-40B4-BE49-F238E27FC236}">
                <a16:creationId xmlns:a16="http://schemas.microsoft.com/office/drawing/2014/main" id="{F5E80B75-09AB-8519-61BB-E6C33A02F1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761" y="812482"/>
            <a:ext cx="1295698" cy="1295698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контейнер, коробка, деревянный&#10;&#10;Автоматически созданное описание">
            <a:extLst>
              <a:ext uri="{FF2B5EF4-FFF2-40B4-BE49-F238E27FC236}">
                <a16:creationId xmlns:a16="http://schemas.microsoft.com/office/drawing/2014/main" id="{D5355B75-B931-64D0-38F1-13342FCC73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257" y="1564957"/>
            <a:ext cx="1295698" cy="1295698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контейнер, коробка, деревянный&#10;&#10;Автоматически созданное описание">
            <a:extLst>
              <a:ext uri="{FF2B5EF4-FFF2-40B4-BE49-F238E27FC236}">
                <a16:creationId xmlns:a16="http://schemas.microsoft.com/office/drawing/2014/main" id="{A66E9D01-DEB4-8555-1943-C2DEF89584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257" y="812482"/>
            <a:ext cx="1295698" cy="1295698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контейнер, коробка, деревянный&#10;&#10;Автоматически созданное описание">
            <a:extLst>
              <a:ext uri="{FF2B5EF4-FFF2-40B4-BE49-F238E27FC236}">
                <a16:creationId xmlns:a16="http://schemas.microsoft.com/office/drawing/2014/main" id="{62DFCD8E-BB91-B905-7A3A-C05E0CF09A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753" y="1564957"/>
            <a:ext cx="1295698" cy="1295698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контейнер, коробка, деревянный&#10;&#10;Автоматически созданное описание">
            <a:extLst>
              <a:ext uri="{FF2B5EF4-FFF2-40B4-BE49-F238E27FC236}">
                <a16:creationId xmlns:a16="http://schemas.microsoft.com/office/drawing/2014/main" id="{351A95DE-7D09-F6AF-E637-3A13DF3F489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753" y="812482"/>
            <a:ext cx="1295698" cy="1295698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контейнер, коробка, деревянный&#10;&#10;Автоматически созданное описание">
            <a:extLst>
              <a:ext uri="{FF2B5EF4-FFF2-40B4-BE49-F238E27FC236}">
                <a16:creationId xmlns:a16="http://schemas.microsoft.com/office/drawing/2014/main" id="{EE4BF03B-4D83-FCC2-00E7-530B83AF2B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249" y="1564957"/>
            <a:ext cx="1295698" cy="1295698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контейнер, коробка, деревянный&#10;&#10;Автоматически созданное описание">
            <a:extLst>
              <a:ext uri="{FF2B5EF4-FFF2-40B4-BE49-F238E27FC236}">
                <a16:creationId xmlns:a16="http://schemas.microsoft.com/office/drawing/2014/main" id="{F0116D28-0990-AFD8-9223-7D59A70E7E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249" y="812482"/>
            <a:ext cx="1295698" cy="1295698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Детское искусство, графическая вста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C96C74D-B55C-CEDA-434D-EDC696DFECE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552" y="3684259"/>
            <a:ext cx="1128770" cy="112877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6" name="Рисунок 25" descr="Изображение выглядит как соты, желтый, шаблон, Янтарь&#10;&#10;Автоматически созданное описание">
            <a:extLst>
              <a:ext uri="{FF2B5EF4-FFF2-40B4-BE49-F238E27FC236}">
                <a16:creationId xmlns:a16="http://schemas.microsoft.com/office/drawing/2014/main" id="{1D037187-CDA4-566A-E034-EDBD980D901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085" y="5407001"/>
            <a:ext cx="991767" cy="69152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0" name="Рисунок 29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B26A7301-D6DD-8E38-D2C6-18EC4D3BC9D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859" y="5122545"/>
            <a:ext cx="1155770" cy="115577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2" name="Рисунок 31" descr="Изображение выглядит как птица, рисунок, зарисовк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0AA28C17-D3B8-CDF0-E17C-034D837BECB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495" y="3712871"/>
            <a:ext cx="1122168" cy="112216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4" name="Рисунок 33" descr="Изображение выглядит как птица, клюв, водоплавающая птица, перо&#10;&#10;Автоматически созданное описание">
            <a:extLst>
              <a:ext uri="{FF2B5EF4-FFF2-40B4-BE49-F238E27FC236}">
                <a16:creationId xmlns:a16="http://schemas.microsoft.com/office/drawing/2014/main" id="{6853F8D3-783B-1BF5-5319-8B6CA52DDCC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16" y="5243784"/>
            <a:ext cx="966024" cy="96602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8" name="Рисунок 47" descr="Изображение выглядит как одежда, куртка, пальто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DA4E66B4-F661-AEB7-C748-A7E78690CA8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039" y="3716213"/>
            <a:ext cx="1118826" cy="111882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0" name="Рисунок 49" descr="Изображение выглядит как одежда, Шорты, штаны, Трусы&#10;&#10;Автоматически созданное описание">
            <a:extLst>
              <a:ext uri="{FF2B5EF4-FFF2-40B4-BE49-F238E27FC236}">
                <a16:creationId xmlns:a16="http://schemas.microsoft.com/office/drawing/2014/main" id="{853C03E8-1DF2-F688-C941-3A74CB08870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997" y="5166893"/>
            <a:ext cx="1042915" cy="104291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2" name="Рисунок 51" descr="Изображение выглядит как Прямоугольник, искусство, багет&#10;&#10;Автоматически созданное описание">
            <a:extLst>
              <a:ext uri="{FF2B5EF4-FFF2-40B4-BE49-F238E27FC236}">
                <a16:creationId xmlns:a16="http://schemas.microsoft.com/office/drawing/2014/main" id="{D95BD4E1-1F4D-B9B8-9915-631D0A031E7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083" y="3831229"/>
            <a:ext cx="963583" cy="96358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3" name="Рисунок 52" descr="Изображение выглядит как птица, клюв, водоплавающая птица, перо&#10;&#10;Автоматически созданное описание">
            <a:extLst>
              <a:ext uri="{FF2B5EF4-FFF2-40B4-BE49-F238E27FC236}">
                <a16:creationId xmlns:a16="http://schemas.microsoft.com/office/drawing/2014/main" id="{DF652FB8-53F3-C6E0-FBD7-B0FE2B5DA4B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400000"/>
                    </a14:imgEffect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996" y="1935188"/>
            <a:ext cx="783984" cy="783984"/>
          </a:xfrm>
          <a:prstGeom prst="rect">
            <a:avLst/>
          </a:prstGeom>
        </p:spPr>
      </p:pic>
      <p:pic>
        <p:nvPicPr>
          <p:cNvPr id="59" name="Рисунок 58" descr="Изображение выглядит как соты, желтый, шаблон, Янтарь&#10;&#10;Автоматически созданное описание">
            <a:extLst>
              <a:ext uri="{FF2B5EF4-FFF2-40B4-BE49-F238E27FC236}">
                <a16:creationId xmlns:a16="http://schemas.microsoft.com/office/drawing/2014/main" id="{B3716196-159A-ECED-DD94-FEFA91166D8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664" y="1999697"/>
            <a:ext cx="834808" cy="582082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60" name="Рисунок 59" descr="Изображение выглядит как птица, рисунок, зарисовк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839BAA30-1CF5-7B64-65C8-0611FBB30B8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344" y="904986"/>
            <a:ext cx="972533" cy="972533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64" name="Рисунок 63" descr="Изображение выглядит как Детское искусство, графическая вста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3C951A3-CC58-C1DF-C1F4-09502EEC50C1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712" y="918479"/>
            <a:ext cx="972533" cy="972533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65" name="Рисунок 64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7ECC72F8-4B84-DA3A-DFBA-ECB42D1F2468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495" y="1919712"/>
            <a:ext cx="856588" cy="856588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70" name="Рисунок 69" descr="Изображение выглядит как птица, клюв, водоплавающая птица, перо&#10;&#10;Автоматически созданное описание">
            <a:extLst>
              <a:ext uri="{FF2B5EF4-FFF2-40B4-BE49-F238E27FC236}">
                <a16:creationId xmlns:a16="http://schemas.microsoft.com/office/drawing/2014/main" id="{D075391C-A51D-E65E-A33F-BCCCC220EE93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384" y="1938932"/>
            <a:ext cx="783984" cy="783984"/>
          </a:xfrm>
          <a:prstGeom prst="rect">
            <a:avLst/>
          </a:prstGeom>
        </p:spPr>
      </p:pic>
      <p:pic>
        <p:nvPicPr>
          <p:cNvPr id="72" name="Рисунок 71" descr="Изображение выглядит как соты, желтый, шаблон, Янтарь&#10;&#10;Автоматически созданное описание">
            <a:extLst>
              <a:ext uri="{FF2B5EF4-FFF2-40B4-BE49-F238E27FC236}">
                <a16:creationId xmlns:a16="http://schemas.microsoft.com/office/drawing/2014/main" id="{A5D7F5EA-8261-1B61-E553-2C69EC2ADD17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664" y="1994071"/>
            <a:ext cx="834808" cy="582082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73" name="Рисунок 72" descr="Изображение выглядит как птица, рисунок, зарисовк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F7535C8A-9C9E-EC36-5CC3-F155EB32AB83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344" y="901190"/>
            <a:ext cx="972533" cy="972533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75" name="Рисунок 74" descr="Изображение выглядит как Детское искусство, графическая вста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99C6422-5AED-11BA-5ADB-CC51D9A0A80E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564" y="917708"/>
            <a:ext cx="972533" cy="972533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76" name="Рисунок 75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6EFC09ED-B035-E764-E769-0534856419E4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495" y="1918406"/>
            <a:ext cx="856588" cy="856588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19" name="Рисунок 18" descr="Изображение выглядит как круг, искусство, Фрактальные картинки&#10;&#10;Автоматически созданное описание">
            <a:extLst>
              <a:ext uri="{FF2B5EF4-FFF2-40B4-BE49-F238E27FC236}">
                <a16:creationId xmlns:a16="http://schemas.microsoft.com/office/drawing/2014/main" id="{BDFBD32B-B31A-74A6-0A30-4347AC19EF35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996" y="3747598"/>
            <a:ext cx="1243261" cy="124326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 descr="Изображение выглядит как мебель, стул&#10;&#10;Автоматически созданное описание">
            <a:extLst>
              <a:ext uri="{FF2B5EF4-FFF2-40B4-BE49-F238E27FC236}">
                <a16:creationId xmlns:a16="http://schemas.microsoft.com/office/drawing/2014/main" id="{4105F408-7636-4102-5DDD-5749616E9036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707" y="5122545"/>
            <a:ext cx="1035923" cy="116541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7" name="Рисунок 26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7C2BD3B-BCE6-5969-60C6-C9D7009DBB59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02" y="3747598"/>
            <a:ext cx="1193359" cy="119335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9" name="Рисунок 28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670D74E-3E83-6F35-4925-02521C02AB59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412" y="1085441"/>
            <a:ext cx="852575" cy="852575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31" name="Рисунок 30" descr="Изображение выглядит как мебель, стул&#10;&#10;Автоматически созданное описание">
            <a:extLst>
              <a:ext uri="{FF2B5EF4-FFF2-40B4-BE49-F238E27FC236}">
                <a16:creationId xmlns:a16="http://schemas.microsoft.com/office/drawing/2014/main" id="{F73D0771-2ABD-92D1-7E07-F723EE65336F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109" y="1987633"/>
            <a:ext cx="693793" cy="780518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33" name="Рисунок 32" descr="Изображение выглядит как круг, искусство, Фрактальные картинки&#10;&#10;Автоматически созданное описание">
            <a:extLst>
              <a:ext uri="{FF2B5EF4-FFF2-40B4-BE49-F238E27FC236}">
                <a16:creationId xmlns:a16="http://schemas.microsoft.com/office/drawing/2014/main" id="{78F9EE16-8B74-723F-E9B8-41DFCF18AF3D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326" y="1055407"/>
            <a:ext cx="995248" cy="995248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35" name="Рисунок 34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E5EB1916-3713-B43B-698A-C934578562C2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412" y="1085215"/>
            <a:ext cx="852575" cy="852575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37" name="Рисунок 36" descr="Изображение выглядит как мебель, стул&#10;&#10;Автоматически созданное описание">
            <a:extLst>
              <a:ext uri="{FF2B5EF4-FFF2-40B4-BE49-F238E27FC236}">
                <a16:creationId xmlns:a16="http://schemas.microsoft.com/office/drawing/2014/main" id="{24519139-F182-6023-4482-EBEA8FF31B3B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109" y="1987407"/>
            <a:ext cx="693793" cy="780518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39" name="Рисунок 38" descr="Изображение выглядит как круг, искусство, Фрактальные картинки&#10;&#10;Автоматически созданное описание">
            <a:extLst>
              <a:ext uri="{FF2B5EF4-FFF2-40B4-BE49-F238E27FC236}">
                <a16:creationId xmlns:a16="http://schemas.microsoft.com/office/drawing/2014/main" id="{C1B48695-7830-7538-1B01-5E0B0AE6526E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326" y="1055181"/>
            <a:ext cx="995248" cy="995248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21" name="Рисунок 20" descr="Изображение выглядит как кухонные принадлежности, сковорода, Посуда и формы для выпечки, кастрюля&#10;&#10;Автоматически созданное описание">
            <a:extLst>
              <a:ext uri="{FF2B5EF4-FFF2-40B4-BE49-F238E27FC236}">
                <a16:creationId xmlns:a16="http://schemas.microsoft.com/office/drawing/2014/main" id="{D2020FB9-AA03-9D32-B966-DDCCC22953BE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333" y="5096123"/>
            <a:ext cx="1208613" cy="120861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слон, млекопитающее, Слоны и мамонты, Индийский слон&#10;&#10;Автоматически созданное описание">
            <a:extLst>
              <a:ext uri="{FF2B5EF4-FFF2-40B4-BE49-F238E27FC236}">
                <a16:creationId xmlns:a16="http://schemas.microsoft.com/office/drawing/2014/main" id="{0E400649-6A67-4337-0CF8-AEF5069D0AC9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606" y="3701190"/>
            <a:ext cx="1243261" cy="124326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8" name="Рисунок 27" descr="Изображение выглядит как слон, млекопитающее, Слоны и мамонты, Индийский слон&#10;&#10;Автоматически созданное описание">
            <a:extLst>
              <a:ext uri="{FF2B5EF4-FFF2-40B4-BE49-F238E27FC236}">
                <a16:creationId xmlns:a16="http://schemas.microsoft.com/office/drawing/2014/main" id="{BC9B8552-4CB7-60F3-574E-9CB14DC87B40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394" y="959771"/>
            <a:ext cx="999531" cy="999531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38" name="Рисунок 37" descr="Изображение выглядит как слон, млекопитающее, Слоны и мамонты, Индийский слон&#10;&#10;Автоматически созданное описание">
            <a:extLst>
              <a:ext uri="{FF2B5EF4-FFF2-40B4-BE49-F238E27FC236}">
                <a16:creationId xmlns:a16="http://schemas.microsoft.com/office/drawing/2014/main" id="{0FFEF98F-0083-4618-561E-07A43D4AE30C}"/>
              </a:ext>
            </a:extLst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246" y="959464"/>
            <a:ext cx="999531" cy="999531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40" name="Рисунок 39" descr="Изображение выглядит как кухонные принадлежности, сковорода, Посуда и формы для выпечки, кастрюля&#10;&#10;Автоматически созданное описание">
            <a:extLst>
              <a:ext uri="{FF2B5EF4-FFF2-40B4-BE49-F238E27FC236}">
                <a16:creationId xmlns:a16="http://schemas.microsoft.com/office/drawing/2014/main" id="{732607CB-5CBF-2238-45AE-FD1C17969E1F}"/>
              </a:ext>
            </a:extLst>
          </p:cNvPr>
          <p:cNvPicPr>
            <a:picLocks noChangeAspect="1"/>
          </p:cNvPicPr>
          <p:nvPr/>
        </p:nvPicPr>
        <p:blipFill>
          <a:blip r:embed="rId47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196" y="1792005"/>
            <a:ext cx="972533" cy="972533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41" name="Рисунок 40" descr="Изображение выглядит как кухонные принадлежности, сковорода, Посуда и формы для выпечки, кастрюля&#10;&#10;Автоматически созданное описание">
            <a:extLst>
              <a:ext uri="{FF2B5EF4-FFF2-40B4-BE49-F238E27FC236}">
                <a16:creationId xmlns:a16="http://schemas.microsoft.com/office/drawing/2014/main" id="{A306E67D-E9F8-0ABE-6CED-6E07293A8D51}"/>
              </a:ext>
            </a:extLst>
          </p:cNvPr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048" y="1791978"/>
            <a:ext cx="972533" cy="972533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5" name="Рисунок 4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D43ECB9A-7A1A-A9EB-4B6A-6FC4391BCCAB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171" y="579685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47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4</cp:revision>
  <dcterms:created xsi:type="dcterms:W3CDTF">2024-08-08T13:25:33Z</dcterms:created>
  <dcterms:modified xsi:type="dcterms:W3CDTF">2024-11-15T10:33:13Z</dcterms:modified>
</cp:coreProperties>
</file>