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66" d="100"/>
          <a:sy n="66" d="100"/>
        </p:scale>
        <p:origin x="2232" y="81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578760" y="925516"/>
            <a:ext cx="731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SA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628180" y="3764567"/>
            <a:ext cx="677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SA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864433" y="1742119"/>
            <a:ext cx="731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SA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279734" y="2455809"/>
            <a:ext cx="65947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SY</a:t>
            </a:r>
            <a:endParaRPr lang="ru-RU" sz="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SU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45745" y="4767474"/>
            <a:ext cx="676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SE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11383" y="4838048"/>
            <a:ext cx="761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SU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60477" y="5001978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70059" y="5081960"/>
            <a:ext cx="3305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961227" y="3639806"/>
            <a:ext cx="77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SO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64326" y="4129016"/>
            <a:ext cx="676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SE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913069" y="804241"/>
            <a:ext cx="77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527190" y="1765179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126445" y="1930087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76682" y="1730604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102076" y="1135721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56540" y="438495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518563" y="5844927"/>
            <a:ext cx="683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SY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767980" y="3120078"/>
            <a:ext cx="77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58122" y="3156725"/>
            <a:ext cx="37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S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6" y="36427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2025-06-22T14:40:07Z</dcterms:modified>
</cp:coreProperties>
</file>