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9E52E4-70CF-547A-601A-99C95C8CF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114" y="3325225"/>
            <a:ext cx="3313403" cy="3313403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