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" y="2316163"/>
            <a:ext cx="3454022" cy="345402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54421" y="2437638"/>
            <a:ext cx="2770909" cy="2495138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>
              <a:schemeClr val="bg1">
                <a:alpha val="72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842" y="2102442"/>
            <a:ext cx="3789218" cy="378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7" y="2713038"/>
            <a:ext cx="1763795" cy="1778000"/>
          </a:xfrm>
          <a:prstGeom prst="rect">
            <a:avLst/>
          </a:prstGeom>
          <a:effectLst>
            <a:glow rad="254000">
              <a:schemeClr val="bg1">
                <a:alpha val="9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11" y="2990084"/>
            <a:ext cx="2011365" cy="121900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43" y="2843660"/>
            <a:ext cx="1709914" cy="1709914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5" y="2879318"/>
            <a:ext cx="1733550" cy="173355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2834868"/>
            <a:ext cx="2007380" cy="200738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3" y="2688441"/>
            <a:ext cx="2120808" cy="2120808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94" y="2834868"/>
            <a:ext cx="1756852" cy="1756852"/>
          </a:xfrm>
          <a:prstGeom prst="rect">
            <a:avLst/>
          </a:prstGeom>
          <a:effectLst>
            <a:glow rad="444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" y="5915975"/>
            <a:ext cx="1035151" cy="1048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0" y="991608"/>
            <a:ext cx="5220860" cy="52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81 0.3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35482 0.287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341 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36588 0.3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5781 0.28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6093 0.2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7096 0.28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2024-08-13T20:43:12Z</dcterms:created>
  <dcterms:modified xsi:type="dcterms:W3CDTF">2024-10-22T13:13:50Z</dcterms:modified>
</cp:coreProperties>
</file>