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C7373-C978-C1B0-4BC1-04A393C39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9011BC-4E20-C926-9CF7-855E52F5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471419-0CE8-5AB3-27BC-DE6B2D9D2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501B3D-E9F3-D76A-1161-D6156D24D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8B423F-240A-09B0-2794-088DA485A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070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1FFA1-355C-5634-9A35-75FE9825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48535C-04C7-736B-9722-1BBA21D69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575534-22AB-7C28-CDE2-02C4EC7A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A72A-9A01-AAD7-5FD6-BE0FA202D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938D3-5142-979F-EC77-EBEB02A81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14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D81883-BD6B-127A-1729-D7282EF29B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510CD8-C917-A654-320E-C1E4F4BD9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4ABC7F-7EC8-550A-256B-D67A50693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D6A941-1133-5A7F-3533-EBE902AF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C955E-4F40-70CE-4AD6-05A2DB46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53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ABE27-DE1A-FFCB-14D6-16B94EC5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58093-3672-5B64-FE01-25DEDC10E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487AD6-3F9E-F213-140E-AADDD1D6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AA6ADD-B451-188C-D2CA-4FBC81EAB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037A71-B474-7E8F-CA62-C978F6AA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71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5732F-DEA1-0EC8-15CE-DAE2A92C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D3578-8090-0377-9EF2-FFFCE7BF8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B619AE-31B8-7F1C-9E8F-C1063412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483D15-DF5F-9F22-1B5F-4C8EE4A8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0AD9-3945-2FF0-62C7-7B8A75AF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330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DB00-F4E5-0763-2448-66F591F3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E55F22-BF77-35A2-DA9F-AEA734471E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24B51-011F-56C2-B098-0C221A2D3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2185C7-0A6E-B5C5-FEAE-3E500694C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E62545-E24B-0EA5-05EF-C515160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C52848-3849-8618-6127-65E2CF0B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93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9C7395-A468-C0E5-1089-71EBF9AED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D98465-57B7-9AAB-730A-EB0F44B1D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6E48F-228E-8002-34EB-0E319479D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65CE41-3E14-0D5F-7670-CA3C4725A1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291682-505C-2EC2-97F0-9CD6D4C5E8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0B2863-03F7-9530-3869-CBDE5101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9B98964-1203-68EC-41EA-5FCF54251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ADE11-65E1-50E3-E924-45002931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18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8C984-F146-A6C0-03FB-BAC9E905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042B00-D456-9444-8EAE-463B2085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3AC7F7A-C910-005B-06FB-2A53001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9FB6B50-D946-8835-CE89-19276E52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4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04B22A-2D7D-8FDF-BF5B-A1D947049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AFD1D35-1F28-8D25-D436-25298595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486661-BCF2-9443-0B17-5D8E7C03F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335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927F5C-FD97-41E4-5354-7D7A9F2ED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1E823C-064D-2F7F-BD4C-0CB73E80E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71E82D-0107-096C-3633-D1FCE397A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2CFCC2-180B-C8CA-2CB8-71783D79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B5DE7D-D6CB-C2D6-3BFE-D3A8EAA60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C42BD1-8505-E2AA-30A3-FEABB5AB6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36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18275F-FB29-726C-ED79-2CF54948F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246832-0FAE-3BA9-34A7-60534D47FF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00AB67-E479-5E83-AB36-EB8742D62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D1E31D-F51F-37BD-80AE-6D3444C21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411CA2-FA61-977A-1DC4-8991E8339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D1DBB-1358-0F2B-110F-E53D06CCD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19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45924-4734-D109-3209-BCB993AB2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CFE646-7BAE-DBF5-CE6F-EA55BE78F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1AE3B-9E5F-5280-2AB8-D55B32DFA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BB6E3-A8C3-49E3-950E-8CF911CA3BFB}" type="datetimeFigureOut">
              <a:rPr lang="ru-RU" smtClean="0"/>
              <a:t>26.08.2024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095CD6-1177-7375-4BA0-319287E53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5A3FF-C348-BE50-27C9-7F2AD324C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2E942-53FC-4C61-A771-8904468CAC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microsoft.com/office/2007/relationships/hdphoto" Target="../media/hdphoto7.wdp"/><Relationship Id="rId21" Type="http://schemas.openxmlformats.org/officeDocument/2006/relationships/image" Target="../media/image15.png"/><Relationship Id="rId34" Type="http://schemas.openxmlformats.org/officeDocument/2006/relationships/image" Target="../media/image23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8.png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microsoft.com/office/2007/relationships/hdphoto" Target="../media/hdphoto5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24" Type="http://schemas.openxmlformats.org/officeDocument/2006/relationships/image" Target="../media/image17.png"/><Relationship Id="rId32" Type="http://schemas.microsoft.com/office/2007/relationships/hdphoto" Target="../media/hdphoto10.wdp"/><Relationship Id="rId37" Type="http://schemas.openxmlformats.org/officeDocument/2006/relationships/image" Target="../media/image26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36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6.wdp"/><Relationship Id="rId27" Type="http://schemas.openxmlformats.org/officeDocument/2006/relationships/image" Target="../media/image19.png"/><Relationship Id="rId30" Type="http://schemas.microsoft.com/office/2007/relationships/hdphoto" Target="../media/hdphoto9.wdp"/><Relationship Id="rId35" Type="http://schemas.openxmlformats.org/officeDocument/2006/relationships/image" Target="../media/image24.png"/><Relationship Id="rId8" Type="http://schemas.microsoft.com/office/2007/relationships/hdphoto" Target="../media/hdphoto1.wdp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2F5AD-02B4-3024-15C0-56706C84E9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AE8892-64B4-D4F2-965F-3D3C1F39E9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B949AA-8CD0-222F-A6E1-9F66E4F16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59733" cy="7005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AFA932-0108-02A6-72EB-0C84CFF44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3" y="3486489"/>
            <a:ext cx="3106317" cy="310631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3240FB2-1D42-194B-1606-1ED7A7D9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73E5F9-7A15-5746-A2AB-A394FDB94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210" y="560889"/>
            <a:ext cx="8644877" cy="6383065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DDD6FDF9-34A2-5EE0-7418-445911D7E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4" y="190548"/>
            <a:ext cx="1436679" cy="13042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2A10F1-F68E-A671-ADE0-80330978AA2A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221" y="2808884"/>
            <a:ext cx="1969179" cy="1975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E6D4443-7B92-1F10-901F-EFC9A71344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04272"/>
            <a:ext cx="1972733" cy="19727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5D11C2-525F-C7F3-D267-F60FEA959FFE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Edges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1029" y="2573588"/>
            <a:ext cx="2359356" cy="235935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AC866-6BDC-7CD2-E5B8-2B78AEED3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962532"/>
            <a:ext cx="1896020" cy="18960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4B183-C499-5B07-F3D4-214B00D526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985" y="2747359"/>
            <a:ext cx="1896533" cy="189653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10A6866-3D4D-8DA4-5160-AD72CEEFBA22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3689" y="2614147"/>
            <a:ext cx="2517866" cy="25178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6E06A36-6595-DD41-468C-FCA4960309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918" y="3928710"/>
            <a:ext cx="2357082" cy="235708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9B84503-4CC1-C214-6E8B-7047B8899D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870" y="4124627"/>
            <a:ext cx="2521482" cy="25214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D66F0EB-784D-AB3B-1524-D89E69E12691}"/>
              </a:ext>
            </a:extLst>
          </p:cNvPr>
          <p:cNvPicPr>
            <a:picLocks noChangeAspect="1"/>
          </p:cNvPicPr>
          <p:nvPr/>
        </p:nvPicPr>
        <p:blipFill>
          <a:blip r:embed="rId19">
            <a:biLevel thresh="75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Cutout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1377" y="2836745"/>
            <a:ext cx="1902117" cy="190211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D30EDFE-6D59-F7AE-C015-49478D77E05C}"/>
              </a:ext>
            </a:extLst>
          </p:cNvPr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6211" y="2855411"/>
            <a:ext cx="1883827" cy="188382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7E7A6D9-DD70-1D72-DC01-08937A6110E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82" y="2634589"/>
            <a:ext cx="1883707" cy="1883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1D1D47-245A-A182-6CD7-B799608182D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518" y="1439846"/>
            <a:ext cx="1901583" cy="190158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772CFDC7-62CF-DE16-FA43-2648F176E69C}"/>
              </a:ext>
            </a:extLst>
          </p:cNvPr>
          <p:cNvPicPr>
            <a:picLocks noChangeAspect="1"/>
          </p:cNvPicPr>
          <p:nvPr/>
        </p:nvPicPr>
        <p:blipFill>
          <a:blip r:embed="rId25">
            <a:biLevel thresh="75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2304" y="2625408"/>
            <a:ext cx="2249619" cy="22557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EB5262F-B50A-A8CF-AD5B-B4D96D74DDDC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739" y="2981211"/>
            <a:ext cx="2060627" cy="154242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42A90DA-FC51-4C16-3587-653897177E80}"/>
              </a:ext>
            </a:extLst>
          </p:cNvPr>
          <p:cNvPicPr>
            <a:picLocks noChangeAspect="1"/>
          </p:cNvPicPr>
          <p:nvPr/>
        </p:nvPicPr>
        <p:blipFill>
          <a:blip r:embed="rId29">
            <a:biLevel thresh="75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3791" y="1615036"/>
            <a:ext cx="1969179" cy="198137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453FEE0-5E18-849E-F3BD-A068BC49D237}"/>
              </a:ext>
            </a:extLst>
          </p:cNvPr>
          <p:cNvPicPr>
            <a:picLocks noChangeAspect="1"/>
          </p:cNvPicPr>
          <p:nvPr/>
        </p:nvPicPr>
        <p:blipFill>
          <a:blip r:embed="rId31">
            <a:biLevel thresh="75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3270" y="4127737"/>
            <a:ext cx="2042337" cy="20423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A9E54A0-4610-6852-8F75-64EFB5C5936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48" y="1425430"/>
            <a:ext cx="2042297" cy="204229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532C298-B677-EF4C-1F8F-63D1F88E38E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630" y="4109343"/>
            <a:ext cx="2252236" cy="2252236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4F4AD57A-424F-7986-6294-FB275215E0DF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68" y="4047819"/>
            <a:ext cx="1967768" cy="198365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CE5A8A-0B63-F8C4-307F-8179D8A773D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00" y="2839208"/>
            <a:ext cx="2059709" cy="154478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55D0FE5-3637-7086-D065-2F943AA7180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29" y="1746359"/>
            <a:ext cx="3838131" cy="399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3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23568 0.2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07407E-6 L -0.23373 -0.198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34466 0.0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40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23385 -0.2210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-1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0677 0.20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39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0.34908 0.0312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-0.23698 -0.2208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-0.33008 0.021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8841 0.3974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2.22222E-6 L -0.22969 -0.3534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472775-072A-4B51-909D-4CF1659525C3}"/>
</file>

<file path=customXml/itemProps2.xml><?xml version="1.0" encoding="utf-8"?>
<ds:datastoreItem xmlns:ds="http://schemas.openxmlformats.org/officeDocument/2006/customXml" ds:itemID="{6B34F17A-47FF-4450-8D45-BCB786554526}"/>
</file>

<file path=customXml/itemProps3.xml><?xml version="1.0" encoding="utf-8"?>
<ds:datastoreItem xmlns:ds="http://schemas.openxmlformats.org/officeDocument/2006/customXml" ds:itemID="{94C41683-72DD-4417-8B21-2E3FE37DC327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Лия Добровольская</cp:lastModifiedBy>
  <cp:revision>4</cp:revision>
  <dcterms:created xsi:type="dcterms:W3CDTF">2024-08-17T19:34:48Z</dcterms:created>
  <dcterms:modified xsi:type="dcterms:W3CDTF">2024-08-26T11:58:18Z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