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4006" y="948494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6045262" y="770755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2904" y="764827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174451" y="629873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32185"/>
            <a:ext cx="3775358" cy="28315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DF4222-1510-4210-F6F2-BFEF80CB94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9" y="1498636"/>
            <a:ext cx="4650921" cy="46509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65" y="258949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9EC771-E27A-41FA-A6D1-DAFE37A1E5FA}"/>
</file>

<file path=customXml/itemProps2.xml><?xml version="1.0" encoding="utf-8"?>
<ds:datastoreItem xmlns:ds="http://schemas.openxmlformats.org/officeDocument/2006/customXml" ds:itemID="{A0541FE4-4DC2-454C-8F1D-F84EB23343D4}"/>
</file>

<file path=customXml/itemProps3.xml><?xml version="1.0" encoding="utf-8"?>
<ds:datastoreItem xmlns:ds="http://schemas.openxmlformats.org/officeDocument/2006/customXml" ds:itemID="{17B3AFDB-F4E4-4E9F-A151-89FDAF0C6EF7}"/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Администратор</cp:lastModifiedBy>
  <cp:revision>39</cp:revision>
  <dcterms:created xsi:type="dcterms:W3CDTF">2024-01-26T12:13:30Z</dcterms:created>
  <dcterms:modified xsi:type="dcterms:W3CDTF">2025-07-21T14:06:18Z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