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50" d="100"/>
          <a:sy n="50" d="100"/>
        </p:scale>
        <p:origin x="2796" y="118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04.07.2025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5" Type="http://schemas.microsoft.com/office/2007/relationships/hdphoto" Target="../media/hdphoto5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29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microsoft.com/office/2007/relationships/hdphoto" Target="../media/hdphoto4.wdp"/><Relationship Id="rId28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7.png"/><Relationship Id="rId27" Type="http://schemas.microsoft.com/office/2007/relationships/hdphoto" Target="../media/hdphoto6.wdp"/><Relationship Id="rId30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21731" y="-8128"/>
            <a:ext cx="12235462" cy="68742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15" name="Рисунок 14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7EBF320E-D33E-437A-CBE4-9E2B9432284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808662" y="757230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F090DB-7345-FEB0-D3B8-3837EC28E31D}"/>
              </a:ext>
            </a:extLst>
          </p:cNvPr>
          <p:cNvSpPr txBox="1"/>
          <p:nvPr/>
        </p:nvSpPr>
        <p:spPr>
          <a:xfrm>
            <a:off x="6978983" y="717306"/>
            <a:ext cx="4478742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err="1">
                <a:latin typeface="Comic Sans MS" panose="030F0702030302020204" pitchFamily="66" charset="0"/>
              </a:rPr>
              <a:t>Dżem</a:t>
            </a:r>
            <a:endParaRPr lang="ru-RU" sz="3200" b="1" dirty="0">
              <a:latin typeface="Comic Sans MS" panose="030F0702030302020204" pitchFamily="66" charset="0"/>
            </a:endParaRPr>
          </a:p>
          <a:p>
            <a:pPr algn="ctr"/>
            <a:endParaRPr lang="ru-RU" sz="3200" dirty="0">
              <a:latin typeface="Comic Sans MS" panose="030F0702030302020204" pitchFamily="66" charset="0"/>
            </a:endParaRPr>
          </a:p>
          <a:p>
            <a:pPr algn="ctr"/>
            <a:r>
              <a:rPr lang="en-US" sz="3200" dirty="0" err="1">
                <a:latin typeface="Comic Sans MS" panose="030F0702030302020204" pitchFamily="66" charset="0"/>
              </a:rPr>
              <a:t>Oblizujemy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górną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wargę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805046" y="830217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6978983" y="744838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>
                <a:latin typeface="Comic Sans MS" panose="030F0702030302020204" pitchFamily="66" charset="0"/>
              </a:rPr>
              <a:t>Filiżanka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U</a:t>
            </a:r>
            <a:r>
              <a:rPr lang="pl-PL" sz="2800" dirty="0">
                <a:latin typeface="Comic Sans MS" panose="030F0702030302020204" pitchFamily="66" charset="0"/>
              </a:rPr>
              <a:t>nosimy czubek języka, oraz boki, tworzymy miseczkę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68899C4-E281-2F74-9706-A6D0EBC86570}"/>
              </a:ext>
            </a:extLst>
          </p:cNvPr>
          <p:cNvGrpSpPr/>
          <p:nvPr/>
        </p:nvGrpSpPr>
        <p:grpSpPr>
          <a:xfrm>
            <a:off x="1049885" y="954554"/>
            <a:ext cx="4114971" cy="4152007"/>
            <a:chOff x="-716733" y="-1100139"/>
            <a:chExt cx="6809484" cy="6870772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B8715F6-C16D-117A-0B6C-2F8CB93248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rcRect l="4611" t="4960" r="6063" b="3889"/>
            <a:stretch/>
          </p:blipFill>
          <p:spPr>
            <a:xfrm>
              <a:off x="-716733" y="-1100139"/>
              <a:ext cx="4539656" cy="4242636"/>
            </a:xfrm>
            <a:prstGeom prst="ellipse">
              <a:avLst/>
            </a:prstGeom>
            <a:effectLst>
              <a:softEdge rad="63500"/>
            </a:effectLst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213C6890-C3CF-5FCA-8B70-9CFB792F7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rcRect l="9811" t="3404" r="8019" b="8424"/>
            <a:stretch/>
          </p:blipFill>
          <p:spPr>
            <a:xfrm>
              <a:off x="1553095" y="1537399"/>
              <a:ext cx="4539656" cy="4233234"/>
            </a:xfrm>
            <a:prstGeom prst="ellipse">
              <a:avLst/>
            </a:prstGeom>
            <a:effectLst>
              <a:softEdge rad="63500"/>
            </a:effec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AA48443-441B-FC49-DA31-62284BF0744C}"/>
              </a:ext>
            </a:extLst>
          </p:cNvPr>
          <p:cNvSpPr txBox="1"/>
          <p:nvPr/>
        </p:nvSpPr>
        <p:spPr>
          <a:xfrm>
            <a:off x="6965855" y="734854"/>
            <a:ext cx="4478742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>
                <a:latin typeface="Comic Sans MS" panose="030F0702030302020204" pitchFamily="66" charset="0"/>
              </a:rPr>
              <a:t>Schody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pl-PL" sz="2400" dirty="0">
                <a:latin typeface="Comic Sans MS" panose="030F0702030302020204" pitchFamily="66" charset="0"/>
              </a:rPr>
              <a:t>Unieś język i dotknij kolejno: wałka dziąsłowego, górnych zębów, a </a:t>
            </a:r>
            <a:r>
              <a:rPr lang="pl-PL" sz="2800" dirty="0">
                <a:latin typeface="Comic Sans MS" panose="030F0702030302020204" pitchFamily="66" charset="0"/>
              </a:rPr>
              <a:t>następnie</a:t>
            </a:r>
            <a:r>
              <a:rPr lang="pl-PL" sz="2400" dirty="0">
                <a:latin typeface="Comic Sans MS" panose="030F0702030302020204" pitchFamily="66" charset="0"/>
              </a:rPr>
              <a:t> górnej wargi. Następnie cofnij język tą samą drogą.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11" name="Рисунок 10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9EF94CDB-F14A-9283-42EC-81DC60997AEA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8" t="2809" r="9346" b="3950"/>
          <a:stretch/>
        </p:blipFill>
        <p:spPr>
          <a:xfrm>
            <a:off x="775947" y="730606"/>
            <a:ext cx="4597415" cy="4421353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DFA384-1753-01E1-0759-591EB0C38AAA}"/>
              </a:ext>
            </a:extLst>
          </p:cNvPr>
          <p:cNvSpPr txBox="1"/>
          <p:nvPr/>
        </p:nvSpPr>
        <p:spPr>
          <a:xfrm>
            <a:off x="6992110" y="758690"/>
            <a:ext cx="4478742" cy="27392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Kobra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U</a:t>
            </a:r>
            <a:r>
              <a:rPr lang="pl-PL" sz="2400" dirty="0">
                <a:latin typeface="Comic Sans MS" panose="030F0702030302020204" pitchFamily="66" charset="0"/>
              </a:rPr>
              <a:t>śmiechając się, przyssij szeroki język. Bez opuszczania języka, otwórz i zamknij usta. Usta powinny być w uśmiechu!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 descr="Изображение выглядит как Зуб, человек, губа, челюсть&#10;&#10;Автоматически созданное описание">
            <a:extLst>
              <a:ext uri="{FF2B5EF4-FFF2-40B4-BE49-F238E27FC236}">
                <a16:creationId xmlns:a16="http://schemas.microsoft.com/office/drawing/2014/main" id="{2E72DC60-502A-A67C-CCF9-D1BE1638471C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0" t="2141" r="6445" b="3184"/>
          <a:stretch/>
        </p:blipFill>
        <p:spPr>
          <a:xfrm>
            <a:off x="775948" y="730830"/>
            <a:ext cx="4597414" cy="4404784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DEE85-F33E-F268-B41B-CB321305BB56}"/>
              </a:ext>
            </a:extLst>
          </p:cNvPr>
          <p:cNvSpPr txBox="1"/>
          <p:nvPr/>
        </p:nvSpPr>
        <p:spPr>
          <a:xfrm>
            <a:off x="6970621" y="812138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Akordeon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U</a:t>
            </a:r>
            <a:r>
              <a:rPr lang="pl-PL" sz="2400" dirty="0">
                <a:latin typeface="Comic Sans MS" panose="030F0702030302020204" pitchFamily="66" charset="0"/>
              </a:rPr>
              <a:t>staw szeroki język na wałku dziąsłowym. Otwieraj i zamykaj usta bez poruszania językiem.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4" y="34337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8" grpId="1"/>
      <p:bldP spid="8" grpId="0"/>
      <p:bldP spid="8" grpId="1"/>
      <p:bldP spid="13" grpId="0"/>
      <p:bldP spid="13" grpId="1"/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83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29</cp:revision>
  <dcterms:created xsi:type="dcterms:W3CDTF">2024-05-03T09:09:01Z</dcterms:created>
  <dcterms:modified xsi:type="dcterms:W3CDTF">2025-07-04T10:19:13Z</dcterms:modified>
</cp:coreProperties>
</file>