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customXml" Target="../customXml/item1.xml"/><Relationship Id="rId2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10.png"/><Relationship Id="rId10" Type="http://schemas.openxmlformats.org/officeDocument/2006/relationships/tags" Target="../tags/tag1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7032"/>
            <a:ext cx="12192000" cy="6865032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0607" y="75565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кутник: округлені кути 5"/>
          <p:cNvSpPr/>
          <p:nvPr/>
        </p:nvSpPr>
        <p:spPr>
          <a:xfrm>
            <a:off x="4070554" y="171607"/>
            <a:ext cx="4709652" cy="65007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Прямокутник: округлені кути 17"/>
          <p:cNvSpPr/>
          <p:nvPr/>
        </p:nvSpPr>
        <p:spPr>
          <a:xfrm>
            <a:off x="1187058" y="171607"/>
            <a:ext cx="2097881" cy="65007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07" y="386920"/>
            <a:ext cx="1056577" cy="105657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74" b="8474"/>
          <a:stretch>
            <a:fillRect/>
          </a:stretch>
        </p:blipFill>
        <p:spPr>
          <a:xfrm>
            <a:off x="1531035" y="496302"/>
            <a:ext cx="1396240" cy="1159596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07" y="1498316"/>
            <a:ext cx="1056577" cy="105657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039" y="1480219"/>
            <a:ext cx="1056577" cy="1056577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1200" y="2634628"/>
            <a:ext cx="1344916" cy="1344916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07" y="2726500"/>
            <a:ext cx="1056577" cy="1056577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478" y="2702160"/>
            <a:ext cx="1056577" cy="1056577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06" y="4019199"/>
            <a:ext cx="1056577" cy="1056577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039" y="3979544"/>
            <a:ext cx="1056577" cy="1056577"/>
          </a:xfrm>
          <a:prstGeom prst="rect">
            <a:avLst/>
          </a:prstGeom>
        </p:spPr>
      </p:pic>
      <p:pic>
        <p:nvPicPr>
          <p:cNvPr id="90" name="Рисунок 8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3" t="4905" r="9693" b="4337"/>
          <a:stretch>
            <a:fillRect/>
          </a:stretch>
        </p:blipFill>
        <p:spPr>
          <a:xfrm>
            <a:off x="1645734" y="3845210"/>
            <a:ext cx="1105256" cy="124433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6" r="16198"/>
          <a:stretch>
            <a:fillRect/>
          </a:stretch>
        </p:blipFill>
        <p:spPr>
          <a:xfrm>
            <a:off x="1721005" y="5036121"/>
            <a:ext cx="1050683" cy="15541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06" y="5289264"/>
            <a:ext cx="1056577" cy="10565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345" y="5278874"/>
            <a:ext cx="1056577" cy="105657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131" y="367228"/>
            <a:ext cx="1056577" cy="10565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575" y="375951"/>
            <a:ext cx="1056577" cy="105657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723" y="1480219"/>
            <a:ext cx="1056577" cy="10565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360" y="2695420"/>
            <a:ext cx="1056577" cy="10565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360" y="3968492"/>
            <a:ext cx="1056577" cy="105657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477" y="5284068"/>
            <a:ext cx="1056577" cy="105657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8" t="5367" r="10110" b="14736"/>
          <a:stretch>
            <a:fillRect/>
          </a:stretch>
        </p:blipFill>
        <p:spPr>
          <a:xfrm>
            <a:off x="3351067" y="1317902"/>
            <a:ext cx="3293807" cy="3301852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52080" y="1381907"/>
            <a:ext cx="1554149" cy="1554149"/>
          </a:xfrm>
          <a:prstGeom prst="rect">
            <a:avLst/>
          </a:prstGeom>
        </p:spPr>
      </p:pic>
      <p:pic>
        <p:nvPicPr>
          <p:cNvPr id="14" name="Picture 13" descr="Без назви-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8800465" y="2819400"/>
            <a:ext cx="3295650" cy="3295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B971C1B2-CCDA-4655-A6B7-1C1958D83A9F}"/>
</file>

<file path=customXml/itemProps2.xml><?xml version="1.0" encoding="utf-8"?>
<ds:datastoreItem xmlns:ds="http://schemas.openxmlformats.org/officeDocument/2006/customXml" ds:itemID="{490254BC-A712-4B27-8F69-66799D51DCA1}"/>
</file>

<file path=customXml/itemProps3.xml><?xml version="1.0" encoding="utf-8"?>
<ds:datastoreItem xmlns:ds="http://schemas.openxmlformats.org/officeDocument/2006/customXml" ds:itemID="{6E99256C-5123-47FB-9C1F-AF7433BAD88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22</cp:revision>
  <dcterms:created xsi:type="dcterms:W3CDTF">2024-04-13T20:46:00Z</dcterms:created>
  <dcterms:modified xsi:type="dcterms:W3CDTF">2024-06-18T11:16:57Z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FE3BDF061F364449968C1F08DF1191AD_12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