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microsoft.com/office/2007/relationships/hdphoto" Target="../media/hdphoto8.wdp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34" Type="http://schemas.openxmlformats.org/officeDocument/2006/relationships/image" Target="../media/image2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microsoft.com/office/2007/relationships/hdphoto" Target="../media/hdphoto5.wdp"/><Relationship Id="rId25" Type="http://schemas.openxmlformats.org/officeDocument/2006/relationships/image" Target="../media/image16.png"/><Relationship Id="rId3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0" Type="http://schemas.microsoft.com/office/2007/relationships/hdphoto" Target="../media/hdphoto6.wdp"/><Relationship Id="rId29" Type="http://schemas.microsoft.com/office/2007/relationships/hdphoto" Target="../media/hdphoto9.wdp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openxmlformats.org/officeDocument/2006/relationships/image" Target="../media/image15.png"/><Relationship Id="rId32" Type="http://schemas.microsoft.com/office/2007/relationships/hdphoto" Target="../media/hdphoto10.wdp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microsoft.com/office/2007/relationships/hdphoto" Target="../media/hdphoto7.wdp"/><Relationship Id="rId28" Type="http://schemas.openxmlformats.org/officeDocument/2006/relationships/image" Target="../media/image18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31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4.wdp"/><Relationship Id="rId22" Type="http://schemas.openxmlformats.org/officeDocument/2006/relationships/image" Target="../media/image14.png"/><Relationship Id="rId27" Type="http://schemas.openxmlformats.org/officeDocument/2006/relationships/image" Target="../media/image17.png"/><Relationship Id="rId30" Type="http://schemas.openxmlformats.org/officeDocument/2006/relationships/image" Target="../media/image19.png"/><Relationship Id="rId35" Type="http://schemas.openxmlformats.org/officeDocument/2006/relationships/image" Target="../media/image23.png"/><Relationship Id="rId8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1154" y="910042"/>
            <a:ext cx="4914089" cy="4892647"/>
          </a:xfrm>
          <a:prstGeom prst="ellipse">
            <a:avLst/>
          </a:prstGeom>
          <a:solidFill>
            <a:schemeClr val="bg1">
              <a:alpha val="88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94000"/>
                    </a14:imgEffect>
                    <a14:imgEffect>
                      <a14:colorTemperature colorTemp="4987"/>
                    </a14:imgEffect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20" y="1955337"/>
            <a:ext cx="3134411" cy="3017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1" y="1934072"/>
            <a:ext cx="3134411" cy="30179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1" y="1477360"/>
            <a:ext cx="4208859" cy="402453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708682" y="1451124"/>
            <a:ext cx="4208859" cy="3607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4" y="1307806"/>
            <a:ext cx="3305142" cy="38944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1" y="1308952"/>
            <a:ext cx="3305142" cy="38944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8" y="2255303"/>
            <a:ext cx="3111424" cy="22913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81" y="2234038"/>
            <a:ext cx="3111424" cy="2291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2" y="1947222"/>
            <a:ext cx="4245380" cy="31871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07" y="1940647"/>
            <a:ext cx="4245380" cy="3187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4" y="1985180"/>
            <a:ext cx="4531642" cy="3402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7" y="1942354"/>
            <a:ext cx="4531642" cy="3402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94" y="1975038"/>
            <a:ext cx="4306460" cy="32330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6" y="1958696"/>
            <a:ext cx="4306460" cy="3233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97" y="2068938"/>
            <a:ext cx="3795430" cy="2494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7" y="2054775"/>
            <a:ext cx="3795430" cy="2494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9" y="2022336"/>
            <a:ext cx="3875032" cy="29091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2" y="2022336"/>
            <a:ext cx="3875032" cy="2909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5" y="1883320"/>
            <a:ext cx="4245381" cy="31871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84" y="1846358"/>
            <a:ext cx="4245381" cy="31871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4" y="522664"/>
            <a:ext cx="5667402" cy="5667402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7414895" y="1766570"/>
            <a:ext cx="3895090" cy="3895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</cp:revision>
  <dcterms:created xsi:type="dcterms:W3CDTF">2024-05-15T20:42:00Z</dcterms:created>
  <dcterms:modified xsi:type="dcterms:W3CDTF">2024-11-12T13:52:33Z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60A876F8AA4B407E8BFD6FE0144B933E_12</vt:lpwstr>
  </property>
  <property fmtid="{D5CDD505-2E9C-101B-9397-08002B2CF9AE}" pid="3" name="KSOProductBuildVer">
    <vt:lpwstr>1033-12.2.0.17119</vt:lpwstr>
  </property>
</Properties>
</file>