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B556F-5F80-4110-978B-A3685E4E45E5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96B22-B0EA-4C1D-A9B4-879A7DC767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B556F-5F80-4110-978B-A3685E4E45E5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96B22-B0EA-4C1D-A9B4-879A7DC767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B556F-5F80-4110-978B-A3685E4E45E5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96B22-B0EA-4C1D-A9B4-879A7DC767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B556F-5F80-4110-978B-A3685E4E45E5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96B22-B0EA-4C1D-A9B4-879A7DC767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B556F-5F80-4110-978B-A3685E4E45E5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96B22-B0EA-4C1D-A9B4-879A7DC767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B556F-5F80-4110-978B-A3685E4E45E5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96B22-B0EA-4C1D-A9B4-879A7DC767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B556F-5F80-4110-978B-A3685E4E45E5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96B22-B0EA-4C1D-A9B4-879A7DC767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B556F-5F80-4110-978B-A3685E4E45E5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96B22-B0EA-4C1D-A9B4-879A7DC767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B556F-5F80-4110-978B-A3685E4E45E5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96B22-B0EA-4C1D-A9B4-879A7DC767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B556F-5F80-4110-978B-A3685E4E45E5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96B22-B0EA-4C1D-A9B4-879A7DC767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B556F-5F80-4110-978B-A3685E4E45E5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96B22-B0EA-4C1D-A9B4-879A7DC767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B556F-5F80-4110-978B-A3685E4E45E5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96B22-B0EA-4C1D-A9B4-879A7DC7677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559" y="761486"/>
            <a:ext cx="5999531" cy="5999531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2639765" y="2327488"/>
            <a:ext cx="4079248" cy="351938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92" y="3983317"/>
            <a:ext cx="992847" cy="99284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283" y="3925543"/>
            <a:ext cx="1095522" cy="109552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147" y="3884082"/>
            <a:ext cx="1189406" cy="12051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835">
            <a:off x="4167192" y="2446231"/>
            <a:ext cx="1054323" cy="105432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817" y="2869154"/>
            <a:ext cx="1195620" cy="96005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147" y="8709360"/>
            <a:ext cx="6858000" cy="6858000"/>
          </a:xfrm>
          <a:prstGeom prst="rect">
            <a:avLst/>
          </a:prstGeom>
        </p:spPr>
      </p:pic>
      <p:pic>
        <p:nvPicPr>
          <p:cNvPr id="17" name="Picture 16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0" y="2984500"/>
            <a:ext cx="2611120" cy="2611120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шахматная фигура, шахматы, настольная игра, Игры и спорт в закрытом помещении&#10;&#10;Автоматически созданное описание">
            <a:extLst>
              <a:ext uri="{FF2B5EF4-FFF2-40B4-BE49-F238E27FC236}">
                <a16:creationId xmlns:a16="http://schemas.microsoft.com/office/drawing/2014/main" id="{F600782A-215D-9D51-3334-1B0476BBB62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770" y="2754126"/>
            <a:ext cx="1190107" cy="119010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A0BE27C-8F4B-B524-FFAA-DFCDCAB1F6E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150" y="4933068"/>
            <a:ext cx="992847" cy="10023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7.40741E-7 L 0.46602 0.0270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94" y="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81481E-6 L 0.38984 -0.1284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92" y="-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0.37409 0.2013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98" y="1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81481E-6 L 0.43554 -0.2101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71" y="-1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44444E-6 L 0.38216 0.3643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02" y="1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11111E-6 L 0.44453 -0.24143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27" y="-1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07407E-6 L 0.19753 -0.26713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70" y="-1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7FC9FFA5-AF07-4DC9-BC1C-2E8A27A7F50A}"/>
</file>

<file path=customXml/itemProps2.xml><?xml version="1.0" encoding="utf-8"?>
<ds:datastoreItem xmlns:ds="http://schemas.openxmlformats.org/officeDocument/2006/customXml" ds:itemID="{3BECAA1E-9510-4016-855D-C096B9299E2E}"/>
</file>

<file path=customXml/itemProps3.xml><?xml version="1.0" encoding="utf-8"?>
<ds:datastoreItem xmlns:ds="http://schemas.openxmlformats.org/officeDocument/2006/customXml" ds:itemID="{5668DD5C-8500-4E6A-BCB7-A8846792D01B}"/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5</cp:revision>
  <dcterms:created xsi:type="dcterms:W3CDTF">2024-04-22T12:53:00Z</dcterms:created>
  <dcterms:modified xsi:type="dcterms:W3CDTF">2024-12-03T10:57:40Z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F5AD69B8561644BA8625F7A82BB33EAA_12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