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microsoft.com/office/2007/relationships/hdphoto" Target="../media/hdphoto6.wdp"/><Relationship Id="rId26" Type="http://schemas.openxmlformats.org/officeDocument/2006/relationships/image" Target="../media/image15.png"/><Relationship Id="rId21" Type="http://schemas.microsoft.com/office/2007/relationships/hdphoto" Target="../media/hdphoto7.wdp"/><Relationship Id="rId34" Type="http://schemas.openxmlformats.org/officeDocument/2006/relationships/image" Target="../media/image19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33" Type="http://schemas.microsoft.com/office/2007/relationships/hdphoto" Target="../media/hdphoto12.wdp"/><Relationship Id="rId38" Type="http://schemas.openxmlformats.org/officeDocument/2006/relationships/image" Target="../media/image22.png"/><Relationship Id="rId2" Type="http://schemas.openxmlformats.org/officeDocument/2006/relationships/tags" Target="../tags/tag2.xml"/><Relationship Id="rId16" Type="http://schemas.microsoft.com/office/2007/relationships/hdphoto" Target="../media/hdphoto5.wdp"/><Relationship Id="rId20" Type="http://schemas.openxmlformats.org/officeDocument/2006/relationships/image" Target="../media/image11.png"/><Relationship Id="rId29" Type="http://schemas.microsoft.com/office/2007/relationships/hdphoto" Target="../media/hdphoto10.wdp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microsoft.com/office/2007/relationships/hdphoto" Target="../media/hdphoto3.wdp"/><Relationship Id="rId24" Type="http://schemas.openxmlformats.org/officeDocument/2006/relationships/image" Target="../media/image13.png"/><Relationship Id="rId32" Type="http://schemas.openxmlformats.org/officeDocument/2006/relationships/image" Target="../media/image18.png"/><Relationship Id="rId37" Type="http://schemas.microsoft.com/office/2007/relationships/hdphoto" Target="../media/hdphoto13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microsoft.com/office/2007/relationships/hdphoto" Target="../media/hdphoto8.wdp"/><Relationship Id="rId28" Type="http://schemas.openxmlformats.org/officeDocument/2006/relationships/image" Target="../media/image16.png"/><Relationship Id="rId36" Type="http://schemas.openxmlformats.org/officeDocument/2006/relationships/image" Target="../media/image21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31" Type="http://schemas.microsoft.com/office/2007/relationships/hdphoto" Target="../media/hdphoto11.wdp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microsoft.com/office/2007/relationships/hdphoto" Target="../media/hdphoto4.wdp"/><Relationship Id="rId22" Type="http://schemas.openxmlformats.org/officeDocument/2006/relationships/image" Target="../media/image12.png"/><Relationship Id="rId27" Type="http://schemas.microsoft.com/office/2007/relationships/hdphoto" Target="../media/hdphoto9.wdp"/><Relationship Id="rId30" Type="http://schemas.openxmlformats.org/officeDocument/2006/relationships/image" Target="../media/image17.png"/><Relationship Id="rId35" Type="http://schemas.openxmlformats.org/officeDocument/2006/relationships/image" Target="../media/image20.png"/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8675370" y="2345690"/>
            <a:ext cx="3439795" cy="3439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DF33C-0EDA-4769-8E0A-12128A88DAC4}"/>
</file>

<file path=customXml/itemProps2.xml><?xml version="1.0" encoding="utf-8"?>
<ds:datastoreItem xmlns:ds="http://schemas.openxmlformats.org/officeDocument/2006/customXml" ds:itemID="{0B8BECCB-E258-49EA-87C9-37B651B1FB63}"/>
</file>

<file path=customXml/itemProps3.xml><?xml version="1.0" encoding="utf-8"?>
<ds:datastoreItem xmlns:ds="http://schemas.openxmlformats.org/officeDocument/2006/customXml" ds:itemID="{502391F1-4F75-4A8D-A4D0-8C448CC9C4D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2024-04-13T20:55:00Z</dcterms:created>
  <dcterms:modified xsi:type="dcterms:W3CDTF">2024-12-26T18:16:29Z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