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2232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770149-6EB0-4CB4-90F4-CD32A5B7219D}" type="datetimeFigureOut">
              <a:rPr lang="uk-UA" smtClean="0"/>
              <a:t>21.07.2025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EC90B7-8FDD-4CF1-8186-2175280383E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5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4.png"/><Relationship Id="rId2" Type="http://schemas.openxmlformats.org/officeDocument/2006/relationships/tags" Target="../tags/tag2.xml"/><Relationship Id="rId16" Type="http://schemas.openxmlformats.org/officeDocument/2006/relationships/image" Target="../media/image13.png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openxmlformats.org/officeDocument/2006/relationships/image" Target="../media/image2.pn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1" name="Прямокутник: округлені кути 40"/>
          <p:cNvSpPr/>
          <p:nvPr/>
        </p:nvSpPr>
        <p:spPr>
          <a:xfrm>
            <a:off x="9487770" y="4677810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7266329" y="465648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4" name="Прямокутник: округлені кути 23"/>
          <p:cNvSpPr/>
          <p:nvPr/>
        </p:nvSpPr>
        <p:spPr>
          <a:xfrm>
            <a:off x="5100860" y="4656485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Прямокутник: округлені кути 14"/>
          <p:cNvSpPr/>
          <p:nvPr/>
        </p:nvSpPr>
        <p:spPr>
          <a:xfrm>
            <a:off x="9487770" y="2551054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Прямокутник: округлені кути 10"/>
          <p:cNvSpPr/>
          <p:nvPr/>
        </p:nvSpPr>
        <p:spPr>
          <a:xfrm>
            <a:off x="7249146" y="251031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8" name="Прямокутник: округлені кути 7"/>
          <p:cNvSpPr/>
          <p:nvPr/>
        </p:nvSpPr>
        <p:spPr>
          <a:xfrm>
            <a:off x="5088986" y="251031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231083" y="169071"/>
            <a:ext cx="3754379" cy="236103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508898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88" r="13088"/>
          <a:stretch/>
        </p:blipFill>
        <p:spPr>
          <a:xfrm>
            <a:off x="5303121" y="318488"/>
            <a:ext cx="1289124" cy="174619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45" y="2662253"/>
            <a:ext cx="1535324" cy="1535324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9" b="2959"/>
          <a:stretch/>
        </p:blipFill>
        <p:spPr>
          <a:xfrm>
            <a:off x="7216916" y="2652937"/>
            <a:ext cx="1693646" cy="159341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0367" y="2620106"/>
            <a:ext cx="1297487" cy="161778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741" y="5331021"/>
            <a:ext cx="1594821" cy="716289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832" y="4727089"/>
            <a:ext cx="984169" cy="160696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630367" y="4826216"/>
            <a:ext cx="1439212" cy="1439212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84582" y="1130730"/>
            <a:ext cx="7505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</a:t>
            </a:r>
            <a:endParaRPr lang="uk-UA" sz="96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9178" y="42290"/>
            <a:ext cx="132760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SZ</a:t>
            </a:r>
            <a:endParaRPr lang="uk-UA" sz="96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3658" y="1439127"/>
            <a:ext cx="992072" cy="99207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571179" y="1425952"/>
            <a:ext cx="992072" cy="992072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179" y="231073"/>
            <a:ext cx="1094667" cy="1094667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16571" y="246267"/>
            <a:ext cx="1094667" cy="1094667"/>
          </a:xfrm>
          <a:prstGeom prst="rect">
            <a:avLst/>
          </a:prstGeom>
        </p:spPr>
      </p:pic>
      <p:sp>
        <p:nvSpPr>
          <p:cNvPr id="6" name="Прямокутник: округлені кути 5"/>
          <p:cNvSpPr/>
          <p:nvPr/>
        </p:nvSpPr>
        <p:spPr>
          <a:xfrm>
            <a:off x="7249146" y="334297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7" name="Прямокутник: округлені кути 6"/>
          <p:cNvSpPr/>
          <p:nvPr/>
        </p:nvSpPr>
        <p:spPr>
          <a:xfrm>
            <a:off x="9428047" y="328656"/>
            <a:ext cx="1693646" cy="1736025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68" t="5834" r="4920" b="4281"/>
          <a:stretch>
            <a:fillRect/>
          </a:stretch>
        </p:blipFill>
        <p:spPr>
          <a:xfrm>
            <a:off x="9565077" y="514515"/>
            <a:ext cx="1513188" cy="157475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2264" y="402582"/>
            <a:ext cx="1477421" cy="1662099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7" t="3061" r="8885" b="9917"/>
          <a:stretch>
            <a:fillRect/>
          </a:stretch>
        </p:blipFill>
        <p:spPr>
          <a:xfrm>
            <a:off x="5314960" y="2132966"/>
            <a:ext cx="2485390" cy="2343785"/>
          </a:xfrm>
          <a:prstGeom prst="rect">
            <a:avLst/>
          </a:prstGeom>
        </p:spPr>
      </p:pic>
      <p:pic>
        <p:nvPicPr>
          <p:cNvPr id="4" name="Picture 3" descr="Без назви-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359410" y="2771775"/>
            <a:ext cx="3642360" cy="3642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816B71-C801-41FA-B723-AB7831D0CAF2}"/>
</file>

<file path=customXml/itemProps2.xml><?xml version="1.0" encoding="utf-8"?>
<ds:datastoreItem xmlns:ds="http://schemas.openxmlformats.org/officeDocument/2006/customXml" ds:itemID="{9AA1F8FC-8344-4772-933A-573FFE2A9071}"/>
</file>

<file path=customXml/itemProps3.xml><?xml version="1.0" encoding="utf-8"?>
<ds:datastoreItem xmlns:ds="http://schemas.openxmlformats.org/officeDocument/2006/customXml" ds:itemID="{5630FF61-16D1-4223-BAA2-25E6B9E23A14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2</Words>
  <Application>Microsoft Office PowerPoint</Application>
  <PresentationFormat>Широкоэкранный</PresentationFormat>
  <Paragraphs>2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18</cp:revision>
  <dcterms:created xsi:type="dcterms:W3CDTF">2024-04-15T16:33:00Z</dcterms:created>
  <dcterms:modified xsi:type="dcterms:W3CDTF">2025-07-21T14:02:02Z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2C2C54665D504D598BFAA521FE9DA874_12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