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2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2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40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7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4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1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7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8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1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0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57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963"/>
          </a:xfrm>
          <a:prstGeom prst="rect">
            <a:avLst/>
          </a:prstGeom>
        </p:spPr>
      </p:pic>
      <p:pic>
        <p:nvPicPr>
          <p:cNvPr id="5" name="gjlfhjr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1572"/>
            <a:ext cx="918234" cy="92964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26896" y="1568611"/>
            <a:ext cx="5794691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На мосту стоит</a:t>
            </a:r>
            <a:r>
              <a:rPr lang="en-US" sz="4800" dirty="0"/>
              <a:t> </a:t>
            </a:r>
            <a:r>
              <a:rPr lang="ru-RU" sz="4800" dirty="0"/>
              <a:t>.…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4" y="3905803"/>
            <a:ext cx="2915761" cy="291576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 rot="16200000">
            <a:off x="7080122" y="1844473"/>
            <a:ext cx="6230411" cy="3330980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кость 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7" y="422921"/>
            <a:ext cx="1166520" cy="1166520"/>
          </a:xfrm>
          <a:prstGeom prst="rect">
            <a:avLst/>
          </a:prstGeom>
          <a:effectLst>
            <a:glow rad="266700">
              <a:schemeClr val="bg1">
                <a:alpha val="88000"/>
              </a:schemeClr>
            </a:glo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681320" y="1551058"/>
            <a:ext cx="5516880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В небе летит</a:t>
            </a:r>
            <a:r>
              <a:rPr lang="en-US" sz="4800" dirty="0"/>
              <a:t> </a:t>
            </a:r>
            <a:r>
              <a:rPr lang="ru-RU" sz="4800" dirty="0"/>
              <a:t>.…</a:t>
            </a:r>
          </a:p>
        </p:txBody>
      </p:sp>
      <p:grpSp>
        <p:nvGrpSpPr>
          <p:cNvPr id="18" name="стрелка Группа 17"/>
          <p:cNvGrpSpPr/>
          <p:nvPr/>
        </p:nvGrpSpPr>
        <p:grpSpPr>
          <a:xfrm>
            <a:off x="3766941" y="3196705"/>
            <a:ext cx="1345639" cy="1418196"/>
            <a:chOff x="3424481" y="3108084"/>
            <a:chExt cx="1569720" cy="1595437"/>
          </a:xfrm>
        </p:grpSpPr>
        <p:sp>
          <p:nvSpPr>
            <p:cNvPr id="16" name="стрелка Овал 15"/>
            <p:cNvSpPr/>
            <p:nvPr/>
          </p:nvSpPr>
          <p:spPr>
            <a:xfrm>
              <a:off x="3424481" y="3108084"/>
              <a:ext cx="1569720" cy="1595437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3606139" y="3573443"/>
              <a:ext cx="1210103" cy="625608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3321">
            <a:off x="10467071" y="2597986"/>
            <a:ext cx="1277927" cy="1277927"/>
          </a:xfrm>
          <a:prstGeom prst="rect">
            <a:avLst/>
          </a:prstGeom>
          <a:effectLst>
            <a:glow rad="190500">
              <a:schemeClr val="bg1">
                <a:alpha val="96000"/>
              </a:schemeClr>
            </a:glo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652451" y="1576939"/>
            <a:ext cx="5516880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Соня пьет</a:t>
            </a:r>
            <a:r>
              <a:rPr lang="en-US" sz="4800" dirty="0"/>
              <a:t>   </a:t>
            </a:r>
            <a:r>
              <a:rPr lang="ru-RU" sz="4800" dirty="0"/>
              <a:t>.…</a:t>
            </a:r>
          </a:p>
        </p:txBody>
      </p:sp>
      <p:pic>
        <p:nvPicPr>
          <p:cNvPr id="20" name="cok 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r="15631"/>
          <a:stretch/>
        </p:blipFill>
        <p:spPr>
          <a:xfrm>
            <a:off x="10607040" y="767169"/>
            <a:ext cx="822960" cy="1119251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645873" y="1542730"/>
            <a:ext cx="5864423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С клёна слетел</a:t>
            </a:r>
            <a:r>
              <a:rPr lang="en-US" sz="4800" dirty="0"/>
              <a:t> </a:t>
            </a:r>
            <a:r>
              <a:rPr lang="ru-RU" sz="4800" dirty="0"/>
              <a:t>.…</a:t>
            </a:r>
          </a:p>
        </p:txBody>
      </p:sp>
      <p:pic>
        <p:nvPicPr>
          <p:cNvPr id="21" name="list 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0645">
            <a:off x="9645669" y="1722804"/>
            <a:ext cx="894544" cy="105386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861380" y="1422348"/>
            <a:ext cx="6663053" cy="1576437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Строители строят</a:t>
            </a:r>
            <a:r>
              <a:rPr lang="en-US" sz="4800" dirty="0"/>
              <a:t>  </a:t>
            </a:r>
            <a:r>
              <a:rPr lang="ru-RU" sz="4800" dirty="0"/>
              <a:t>.…</a:t>
            </a:r>
          </a:p>
        </p:txBody>
      </p:sp>
      <p:pic>
        <p:nvPicPr>
          <p:cNvPr id="24" name="мост 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40" y="2833417"/>
            <a:ext cx="1253832" cy="12974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883873" y="1521343"/>
            <a:ext cx="6334158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В лесу бегает</a:t>
            </a:r>
            <a:r>
              <a:rPr lang="en-US" sz="4800" dirty="0"/>
              <a:t>   </a:t>
            </a:r>
            <a:r>
              <a:rPr lang="ru-RU" sz="4800" dirty="0"/>
              <a:t>.…</a:t>
            </a:r>
          </a:p>
        </p:txBody>
      </p:sp>
      <p:pic>
        <p:nvPicPr>
          <p:cNvPr id="25" name="lisa 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02" y="4055628"/>
            <a:ext cx="1326878" cy="12536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869736" y="1583477"/>
            <a:ext cx="5667893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Кот ест из</a:t>
            </a:r>
            <a:r>
              <a:rPr lang="en-US" sz="4800" dirty="0"/>
              <a:t>   </a:t>
            </a:r>
            <a:r>
              <a:rPr lang="ru-RU" sz="4800" dirty="0"/>
              <a:t>.…</a:t>
            </a:r>
          </a:p>
        </p:txBody>
      </p:sp>
      <p:pic>
        <p:nvPicPr>
          <p:cNvPr id="26" name="miska 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678" y="3946512"/>
            <a:ext cx="1300607" cy="13006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529162" y="1387646"/>
            <a:ext cx="5583963" cy="1731003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У Саши маленькая</a:t>
            </a:r>
            <a:r>
              <a:rPr lang="en-US" sz="4800" dirty="0"/>
              <a:t>   </a:t>
            </a:r>
            <a:r>
              <a:rPr lang="ru-RU" sz="4800" dirty="0"/>
              <a:t>.…</a:t>
            </a:r>
          </a:p>
        </p:txBody>
      </p:sp>
      <p:pic>
        <p:nvPicPr>
          <p:cNvPr id="27" name="сумка 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906" y="5374797"/>
            <a:ext cx="1098094" cy="109809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580664" y="-4293362"/>
            <a:ext cx="6124397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dirty="0"/>
              <a:t>Мама посадила.…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40" y="1886420"/>
            <a:ext cx="3067889" cy="354724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83603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394 L -0.21875 0.17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694 L -0.39011 -0.1564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18" y="-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8033 0.0020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21029 -0.1817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578 L -0.41758 0.1296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41315 -0.36875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36667 -0.3363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47865 -0.4946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32" y="-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  <p:bldP spid="15" grpId="1" animBg="1"/>
      <p:bldP spid="14" grpId="0" animBg="1"/>
      <p:bldP spid="14" grpId="1" animBg="1"/>
      <p:bldP spid="13" grpId="0" animBg="1"/>
      <p:bldP spid="13" grpId="1" animBg="1"/>
      <p:bldP spid="23" grpId="0" animBg="1"/>
      <p:bldP spid="23" grpId="1" animBg="1"/>
      <p:bldP spid="22" grpId="0" animBg="1"/>
      <p:bldP spid="22" grpId="1" animBg="1"/>
      <p:bldP spid="12" grpId="0" animBg="1"/>
      <p:bldP spid="12" grpId="1" animBg="1"/>
      <p:bldP spid="11" grpId="0" animBg="1"/>
      <p:bldP spid="11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63E4E6-4285-4821-A4A5-748BC94C476C}"/>
</file>

<file path=customXml/itemProps2.xml><?xml version="1.0" encoding="utf-8"?>
<ds:datastoreItem xmlns:ds="http://schemas.openxmlformats.org/officeDocument/2006/customXml" ds:itemID="{5A55C69A-DDC6-4E1A-AE86-796E143100A6}"/>
</file>

<file path=customXml/itemProps3.xml><?xml version="1.0" encoding="utf-8"?>
<ds:datastoreItem xmlns:ds="http://schemas.openxmlformats.org/officeDocument/2006/customXml" ds:itemID="{988D9308-2D4A-4004-B99F-0CC7F26282FE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33</Words>
  <Application>Microsoft Macintosh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11</cp:revision>
  <dcterms:created xsi:type="dcterms:W3CDTF">2024-11-30T09:04:12Z</dcterms:created>
  <dcterms:modified xsi:type="dcterms:W3CDTF">2024-12-26T23:29:02Z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