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38197-20D0-4CEC-9332-8F8D1128AE73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FA530-571C-452C-9194-5E5750ACB4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Изображение выглядит как луна, строительство, небоскреб, Астрономический объект&#10;&#10;Автоматически созданное описание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1" name="Прямоугольник: скругленные углы 70"/>
          <p:cNvSpPr/>
          <p:nvPr/>
        </p:nvSpPr>
        <p:spPr>
          <a:xfrm>
            <a:off x="97121" y="1214339"/>
            <a:ext cx="4638675" cy="4638675"/>
          </a:xfrm>
          <a:prstGeom prst="roundRect">
            <a:avLst/>
          </a:prstGeom>
          <a:solidFill>
            <a:schemeClr val="lt2">
              <a:tint val="95000"/>
              <a:satMod val="17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Прямоугольник: скругленные углы 10"/>
          <p:cNvSpPr/>
          <p:nvPr/>
        </p:nvSpPr>
        <p:spPr>
          <a:xfrm>
            <a:off x="3525928" y="88585"/>
            <a:ext cx="5054669" cy="870702"/>
          </a:xfrm>
          <a:prstGeom prst="roundRect">
            <a:avLst/>
          </a:prstGeom>
          <a:solidFill>
            <a:schemeClr val="bg1">
              <a:alpha val="73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426" y="71416"/>
            <a:ext cx="885825" cy="902721"/>
          </a:xfrm>
          <a:prstGeom prst="rect">
            <a:avLst/>
          </a:prstGeom>
          <a:effectLst/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579" y="76271"/>
            <a:ext cx="885825" cy="902721"/>
          </a:xfrm>
          <a:prstGeom prst="rect">
            <a:avLst/>
          </a:prstGeom>
          <a:effectLst/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732" y="78745"/>
            <a:ext cx="885825" cy="902721"/>
          </a:xfrm>
          <a:prstGeom prst="rect">
            <a:avLst/>
          </a:prstGeom>
          <a:effectLst/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885" y="81219"/>
            <a:ext cx="885825" cy="902721"/>
          </a:xfrm>
          <a:prstGeom prst="rect">
            <a:avLst/>
          </a:prstGeom>
          <a:effectLst/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085" y="76550"/>
            <a:ext cx="885825" cy="902721"/>
          </a:xfrm>
          <a:prstGeom prst="rect">
            <a:avLst/>
          </a:prstGeom>
          <a:effectLst/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476" y="71881"/>
            <a:ext cx="885825" cy="902721"/>
          </a:xfrm>
          <a:prstGeom prst="rect">
            <a:avLst/>
          </a:prstGeom>
          <a:effectLst/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426" y="75508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579" y="80363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732" y="82837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885" y="85311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085" y="80642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476" y="75973"/>
            <a:ext cx="885825" cy="90272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49" name="Овал 48"/>
          <p:cNvSpPr/>
          <p:nvPr/>
        </p:nvSpPr>
        <p:spPr>
          <a:xfrm>
            <a:off x="434382" y="456257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1441149" y="456257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2440222" y="4552918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1390481" y="149519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1422533" y="3535985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2421607" y="3526334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415766" y="2499749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1422533" y="2499749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421607" y="2490098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412293" y="147085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433266" y="3533677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416459" y="1470856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3455733" y="4562570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3437118" y="3535986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3437118" y="2499750"/>
            <a:ext cx="914219" cy="914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3433027" y="1493011"/>
            <a:ext cx="914219" cy="9142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6226">
            <a:off x="3594182" y="1544889"/>
            <a:ext cx="587886" cy="785457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6" name="Рисунок 6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083" y="1595532"/>
            <a:ext cx="674908" cy="634413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7" name="Рисунок 6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787119">
            <a:off x="1528846" y="2634947"/>
            <a:ext cx="820941" cy="651192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8" name="Рисунок 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9478">
            <a:off x="1576868" y="3568808"/>
            <a:ext cx="622693" cy="816720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351" y="4659311"/>
            <a:ext cx="436191" cy="741764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pic>
        <p:nvPicPr>
          <p:cNvPr id="70" name="Рисунок 6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752" y="4659311"/>
            <a:ext cx="693618" cy="638350"/>
          </a:xfrm>
          <a:prstGeom prst="rect">
            <a:avLst/>
          </a:prstGeom>
          <a:effectLst>
            <a:outerShdw blurRad="63500" sx="102000" sy="102000" algn="ctr" rotWithShape="0">
              <a:prstClr val="black"/>
            </a:outerShdw>
          </a:effectLst>
        </p:spPr>
      </p:pic>
      <p:sp>
        <p:nvSpPr>
          <p:cNvPr id="72" name="Прямоугольник: скругленные углы 71"/>
          <p:cNvSpPr/>
          <p:nvPr/>
        </p:nvSpPr>
        <p:spPr>
          <a:xfrm>
            <a:off x="7225997" y="1209407"/>
            <a:ext cx="4638675" cy="4638675"/>
          </a:xfrm>
          <a:prstGeom prst="roundRect">
            <a:avLst/>
          </a:prstGeom>
          <a:solidFill>
            <a:schemeClr val="lt2">
              <a:tint val="95000"/>
              <a:satMod val="17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Овал 72"/>
          <p:cNvSpPr/>
          <p:nvPr/>
        </p:nvSpPr>
        <p:spPr>
          <a:xfrm>
            <a:off x="9604178" y="352206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7531300" y="1459243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5" name="Рисунок 74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57774" y="1571818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76" name="Рисунок 7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9694269" y="363063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77" name="Овал 76"/>
          <p:cNvSpPr/>
          <p:nvPr/>
        </p:nvSpPr>
        <p:spPr>
          <a:xfrm>
            <a:off x="9602101" y="4550957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Овал 78"/>
          <p:cNvSpPr/>
          <p:nvPr/>
        </p:nvSpPr>
        <p:spPr>
          <a:xfrm>
            <a:off x="7537168" y="453912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47082" y="4649790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1" name="Овал 80"/>
          <p:cNvSpPr/>
          <p:nvPr/>
        </p:nvSpPr>
        <p:spPr>
          <a:xfrm>
            <a:off x="8562249" y="454130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2" name="Рисунок 8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8667605" y="4666336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3" name="Овал 82"/>
          <p:cNvSpPr/>
          <p:nvPr/>
        </p:nvSpPr>
        <p:spPr>
          <a:xfrm>
            <a:off x="8563072" y="249047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7537169" y="351806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6" name="Рисунок 8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44938" y="363063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87" name="Овал 86"/>
          <p:cNvSpPr/>
          <p:nvPr/>
        </p:nvSpPr>
        <p:spPr>
          <a:xfrm>
            <a:off x="10636097" y="4563459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9583431" y="1466711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10617427" y="1479213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8551021" y="351769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7531300" y="2490470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6" name="Рисунок 9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7657774" y="2603045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sp>
        <p:nvSpPr>
          <p:cNvPr id="97" name="Овал 96"/>
          <p:cNvSpPr/>
          <p:nvPr/>
        </p:nvSpPr>
        <p:spPr>
          <a:xfrm>
            <a:off x="8556324" y="147134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8" name="Рисунок 97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8682798" y="1583919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82000"/>
              </a:prstClr>
            </a:outerShdw>
          </a:effectLst>
        </p:spPr>
      </p:pic>
      <p:sp>
        <p:nvSpPr>
          <p:cNvPr id="99" name="Овал 98"/>
          <p:cNvSpPr/>
          <p:nvPr/>
        </p:nvSpPr>
        <p:spPr>
          <a:xfrm>
            <a:off x="10620928" y="355580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0" name="Рисунок 99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10730842" y="3666475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101" name="Овал 100"/>
          <p:cNvSpPr/>
          <p:nvPr/>
        </p:nvSpPr>
        <p:spPr>
          <a:xfrm>
            <a:off x="10620929" y="2534745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" name="Рисунок 10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10728698" y="2647319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sp>
        <p:nvSpPr>
          <p:cNvPr id="103" name="Овал 102"/>
          <p:cNvSpPr/>
          <p:nvPr/>
        </p:nvSpPr>
        <p:spPr>
          <a:xfrm>
            <a:off x="9581080" y="2480784"/>
            <a:ext cx="918588" cy="9185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4" name="Рисунок 103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4" t="6664" r="3774"/>
          <a:stretch>
            <a:fillRect/>
          </a:stretch>
        </p:blipFill>
        <p:spPr>
          <a:xfrm>
            <a:off x="9671171" y="2589354"/>
            <a:ext cx="703049" cy="7128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75000"/>
              </a:prstClr>
            </a:outerShdw>
          </a:effectLst>
        </p:spPr>
      </p:pic>
      <p:pic>
        <p:nvPicPr>
          <p:cNvPr id="109" name="Рисунок 10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8050" y="1493011"/>
            <a:ext cx="816238" cy="816238"/>
          </a:xfrm>
          <a:prstGeom prst="rect">
            <a:avLst/>
          </a:prstGeom>
        </p:spPr>
      </p:pic>
      <p:pic>
        <p:nvPicPr>
          <p:cNvPr id="115" name="Рисунок 1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90326" y="3577816"/>
            <a:ext cx="841927" cy="841927"/>
          </a:xfrm>
          <a:prstGeom prst="rect">
            <a:avLst/>
          </a:prstGeom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932" y="4585063"/>
            <a:ext cx="863578" cy="86357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76908" y="1504709"/>
            <a:ext cx="831602" cy="842591"/>
          </a:xfrm>
          <a:prstGeom prst="rect">
            <a:avLst/>
          </a:prstGeom>
        </p:spPr>
      </p:pic>
      <p:pic>
        <p:nvPicPr>
          <p:cNvPr id="5" name="Рисунок 4" descr="Изображение выглядит как Столярные изделия, Прямоугольник, шкаф, выдвижной ящик&#10;&#10;Автоматически созданное описание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171" y="4605670"/>
            <a:ext cx="801073" cy="801073"/>
          </a:xfrm>
          <a:prstGeom prst="rect">
            <a:avLst/>
          </a:prstGeom>
        </p:spPr>
      </p:pic>
      <p:pic>
        <p:nvPicPr>
          <p:cNvPr id="8" name="Рисунок 7" descr="Изображение выглядит как мультфильм, Анимация, Мультфильм, игрушка&#10;&#10;Автоматически созданное описание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340" y="2407285"/>
            <a:ext cx="2473960" cy="247396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541F115-5F43-83CB-826F-914691AEA4D0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5731" y="2536287"/>
            <a:ext cx="807582" cy="8075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Администратор</cp:lastModifiedBy>
  <cp:revision>7</cp:revision>
  <dcterms:created xsi:type="dcterms:W3CDTF">2024-04-22T12:47:00Z</dcterms:created>
  <dcterms:modified xsi:type="dcterms:W3CDTF">2025-06-23T10:46:43Z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61A3A7D3D3054EE296795A86AA77D865_12</vt:lpwstr>
  </property>
  <property fmtid="{D5CDD505-2E9C-101B-9397-08002B2CF9AE}" pid="3" name="KSOProductBuildVer">
    <vt:lpwstr>1033-12.2.0.17119</vt:lpwstr>
  </property>
</Properties>
</file>