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2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FE1D9-87BF-4294-A524-5C345847EBB3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C5C1E-0C4D-42E2-8298-33A64E11A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387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C5C1E-0C4D-42E2-8298-33A64E11AB6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04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07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14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69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2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73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25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92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60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06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9E611-05A3-4293-BE9D-9D600208295C}" type="datetimeFigureOut">
              <a:rPr lang="ru-RU" smtClean="0"/>
              <a:t>пт 16.08.24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9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4" y="-97574"/>
            <a:ext cx="12222214" cy="6955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4" y="-70600"/>
            <a:ext cx="1033847" cy="10466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45" y="4194044"/>
            <a:ext cx="2679088" cy="267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233" y="57243"/>
            <a:ext cx="850702" cy="791004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727505" y="268206"/>
            <a:ext cx="2867891" cy="279165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315432" y="3615443"/>
            <a:ext cx="4012623" cy="3135222"/>
            <a:chOff x="1427018" y="1579418"/>
            <a:chExt cx="3976255" cy="2850501"/>
          </a:xfrm>
        </p:grpSpPr>
        <p:sp>
          <p:nvSpPr>
            <p:cNvPr id="10" name="Овал 9"/>
            <p:cNvSpPr/>
            <p:nvPr/>
          </p:nvSpPr>
          <p:spPr>
            <a:xfrm>
              <a:off x="1427018" y="1579418"/>
              <a:ext cx="3976255" cy="285050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2" b="15098"/>
            <a:stretch/>
          </p:blipFill>
          <p:spPr>
            <a:xfrm>
              <a:off x="1654356" y="2372103"/>
              <a:ext cx="3399419" cy="2055271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66" y="760004"/>
            <a:ext cx="1549780" cy="1631574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13" y="1036874"/>
            <a:ext cx="1537693" cy="1533683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36" y="795107"/>
            <a:ext cx="1737854" cy="1737854"/>
          </a:xfrm>
          <a:prstGeom prst="rect">
            <a:avLst/>
          </a:prstGeom>
          <a:effectLst>
            <a:glow rad="406400">
              <a:schemeClr val="bg1"/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091" y="891619"/>
            <a:ext cx="1476147" cy="1501940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04" y="1006411"/>
            <a:ext cx="1365676" cy="1365676"/>
          </a:xfrm>
          <a:prstGeom prst="rect">
            <a:avLst/>
          </a:prstGeom>
          <a:effectLst>
            <a:glow rad="711200">
              <a:schemeClr val="bg1"/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26" y="767926"/>
            <a:ext cx="1600200" cy="1600200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75" y="836691"/>
            <a:ext cx="1456827" cy="1462670"/>
          </a:xfrm>
          <a:prstGeom prst="rect">
            <a:avLst/>
          </a:prstGeom>
          <a:effectLst>
            <a:glow rad="215900">
              <a:schemeClr val="bg1"/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50" y="827246"/>
            <a:ext cx="1711172" cy="1711172"/>
          </a:xfrm>
          <a:prstGeom prst="rect">
            <a:avLst/>
          </a:prstGeom>
          <a:effectLst>
            <a:glow rad="317500">
              <a:schemeClr val="bg1"/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28" y="884962"/>
            <a:ext cx="1653456" cy="165345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86" y="813713"/>
            <a:ext cx="1562335" cy="1562335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74" y="166490"/>
            <a:ext cx="3045518" cy="3045518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807113" y="3593369"/>
            <a:ext cx="3980567" cy="3154497"/>
            <a:chOff x="6827186" y="2615227"/>
            <a:chExt cx="3980567" cy="3154497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2" b="15098"/>
            <a:stretch/>
          </p:blipFill>
          <p:spPr>
            <a:xfrm>
              <a:off x="8128665" y="4930026"/>
              <a:ext cx="1274283" cy="839698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6827186" y="2615227"/>
              <a:ext cx="3980567" cy="3135223"/>
              <a:chOff x="5170658" y="3832549"/>
              <a:chExt cx="3771852" cy="2895600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5170658" y="3832549"/>
                <a:ext cx="3771852" cy="28956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288"/>
              <a:stretch/>
            </p:blipFill>
            <p:spPr>
              <a:xfrm>
                <a:off x="5676779" y="3851118"/>
                <a:ext cx="2759609" cy="2592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2568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30521 0.524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3151 0.530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0.00625 L 0.30859 0.4451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1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31654 0.4939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32162 0.550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30313 0.4752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31185 0.4810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0703 0.4546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3108 0.520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30495 0.4768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2024-08-13T12:05:42Z</dcterms:created>
  <dcterms:modified xsi:type="dcterms:W3CDTF">2024-08-15T19:11:43Z</dcterms:modified>
</cp:coreProperties>
</file>