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318" y="7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364573" y="0"/>
            <a:ext cx="827427" cy="83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70" y="2832319"/>
            <a:ext cx="2652230" cy="2652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36745" cy="6124283"/>
            <a:chOff x="8213" y="213"/>
            <a:chExt cx="6645" cy="10386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grpSp>
          <p:nvGrpSpPr>
            <p:cNvPr id="77" name="Группа 76"/>
            <p:cNvGrpSpPr/>
            <p:nvPr/>
          </p:nvGrpSpPr>
          <p:grpSpPr>
            <a:xfrm>
              <a:off x="8977" y="1540"/>
              <a:ext cx="2460" cy="1218"/>
              <a:chOff x="5700373" y="977980"/>
              <a:chExt cx="1562101" cy="773736"/>
            </a:xfrm>
          </p:grpSpPr>
          <p:sp>
            <p:nvSpPr>
              <p:cNvPr id="62" name="Прямокутник: округлені кути 9"/>
              <p:cNvSpPr/>
              <p:nvPr/>
            </p:nvSpPr>
            <p:spPr>
              <a:xfrm>
                <a:off x="5700373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 descr="Изображение выглядит как зарисовка, Человеческое лицо, рисунок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8321" y="997527"/>
                <a:ext cx="672904" cy="672904"/>
              </a:xfrm>
              <a:prstGeom prst="rect">
                <a:avLst/>
              </a:prstGeom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8977" y="233"/>
              <a:ext cx="2460" cy="1218"/>
              <a:chOff x="5700374" y="148175"/>
              <a:chExt cx="1562101" cy="773736"/>
            </a:xfrm>
          </p:grpSpPr>
          <p:sp>
            <p:nvSpPr>
              <p:cNvPr id="6" name="Прямокутник: округлені кути 9"/>
              <p:cNvSpPr/>
              <p:nvPr/>
            </p:nvSpPr>
            <p:spPr>
              <a:xfrm>
                <a:off x="5700374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1→</a:t>
                </a:r>
              </a:p>
            </p:txBody>
          </p:sp>
          <p:pic>
            <p:nvPicPr>
              <p:cNvPr id="18" name="Рисунок 17" descr="Изображение выглядит как овощи, корнеплод, свекла, редис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148175"/>
                <a:ext cx="691680" cy="691680"/>
              </a:xfrm>
              <a:prstGeom prst="rect">
                <a:avLst/>
              </a:prstGeom>
            </p:spPr>
          </p:pic>
        </p:grp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grpSp>
          <p:nvGrpSpPr>
            <p:cNvPr id="86" name="Группа 85"/>
            <p:cNvGrpSpPr/>
            <p:nvPr/>
          </p:nvGrpSpPr>
          <p:grpSpPr>
            <a:xfrm>
              <a:off x="12311" y="2847"/>
              <a:ext cx="2460" cy="1218"/>
              <a:chOff x="7487371" y="1807785"/>
              <a:chExt cx="1562101" cy="773736"/>
            </a:xfrm>
          </p:grpSpPr>
          <p:sp>
            <p:nvSpPr>
              <p:cNvPr id="71" name="Прямокутник: округлені кути 9"/>
              <p:cNvSpPr/>
              <p:nvPr/>
            </p:nvSpPr>
            <p:spPr>
              <a:xfrm>
                <a:off x="7487371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0" name="Рисунок 39" descr="Изображение выглядит как искусство, Графика, творческий подход, дизай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058" y="1860431"/>
                <a:ext cx="616143" cy="616143"/>
              </a:xfrm>
              <a:prstGeom prst="rect">
                <a:avLst/>
              </a:prstGeom>
            </p:spPr>
          </p:pic>
        </p:grp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grpSp>
          <p:nvGrpSpPr>
            <p:cNvPr id="89" name="Группа 88"/>
            <p:cNvGrpSpPr/>
            <p:nvPr/>
          </p:nvGrpSpPr>
          <p:grpSpPr>
            <a:xfrm>
              <a:off x="12311" y="6767"/>
              <a:ext cx="2494" cy="1218"/>
              <a:chOff x="7487368" y="4297200"/>
              <a:chExt cx="1583607" cy="773736"/>
            </a:xfrm>
          </p:grpSpPr>
          <p:sp>
            <p:nvSpPr>
              <p:cNvPr id="74" name="Прямокутник: округлені кути 9"/>
              <p:cNvSpPr/>
              <p:nvPr/>
            </p:nvSpPr>
            <p:spPr>
              <a:xfrm>
                <a:off x="7487368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Изображение выглядит как бутылка, Стеклянная бутылка, стекл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3806" y="4310156"/>
                <a:ext cx="727169" cy="727169"/>
              </a:xfrm>
              <a:prstGeom prst="rect">
                <a:avLst/>
              </a:prstGeom>
            </p:spPr>
          </p:pic>
        </p:grp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12311" y="5451"/>
              <a:ext cx="2547" cy="1228"/>
              <a:chOff x="7487369" y="3461355"/>
              <a:chExt cx="1617038" cy="779776"/>
            </a:xfrm>
          </p:grpSpPr>
          <p:sp>
            <p:nvSpPr>
              <p:cNvPr id="73" name="Прямокутник: округлені кути 9"/>
              <p:cNvSpPr/>
              <p:nvPr/>
            </p:nvSpPr>
            <p:spPr>
              <a:xfrm>
                <a:off x="7487369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9" name="Рисунок 58" descr="Изображение выглядит как кукла, мультфильм, девочка, плать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238" y="3461355"/>
                <a:ext cx="727169" cy="727169"/>
              </a:xfrm>
              <a:prstGeom prst="rect">
                <a:avLst/>
              </a:prstGeom>
            </p:spPr>
          </p:pic>
        </p:grp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60BEF436-67C9-692C-ED3E-ED46B5E690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92" y="1065377"/>
            <a:ext cx="4299386" cy="429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2024-12-03T12:42:33Z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