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5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4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8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92569" y="347296"/>
            <a:ext cx="4841630" cy="6128239"/>
            <a:chOff x="2438400" y="79130"/>
            <a:chExt cx="4841630" cy="612823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38400" y="79130"/>
              <a:ext cx="4841630" cy="61282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714442" y="219924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626758" y="237508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170600" y="237508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170600" y="1727886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170600" y="3218264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4600" y="4708642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442" y="169271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14442" y="3198580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14442" y="4702974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26758" y="1727886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626758" y="321632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13687" y="471184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64479" y="499089"/>
            <a:ext cx="1368000" cy="1368000"/>
            <a:chOff x="210453" y="1042005"/>
            <a:chExt cx="1368000" cy="1368000"/>
          </a:xfrm>
        </p:grpSpPr>
        <p:sp>
          <p:nvSpPr>
            <p:cNvPr id="11" name="Овал 10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32" y="1064026"/>
              <a:ext cx="1263008" cy="1263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798545" y="491771"/>
            <a:ext cx="1368000" cy="1368000"/>
            <a:chOff x="210453" y="1042005"/>
            <a:chExt cx="1368000" cy="1368000"/>
          </a:xfrm>
        </p:grpSpPr>
        <p:sp>
          <p:nvSpPr>
            <p:cNvPr id="23" name="Овал 22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22" y="1158305"/>
              <a:ext cx="1200662" cy="1200662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332611" y="452090"/>
            <a:ext cx="1368000" cy="1368000"/>
            <a:chOff x="210453" y="1042005"/>
            <a:chExt cx="1368000" cy="1368000"/>
          </a:xfrm>
        </p:grpSpPr>
        <p:sp>
          <p:nvSpPr>
            <p:cNvPr id="26" name="Овал 25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54" y="1162228"/>
              <a:ext cx="1168472" cy="116847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86470" y="1978052"/>
            <a:ext cx="1368000" cy="1368000"/>
            <a:chOff x="210453" y="1042005"/>
            <a:chExt cx="1368000" cy="1368000"/>
          </a:xfrm>
        </p:grpSpPr>
        <p:sp>
          <p:nvSpPr>
            <p:cNvPr id="29" name="Овал 28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6" y="1196547"/>
              <a:ext cx="1142504" cy="1142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70830" y="4921392"/>
            <a:ext cx="1368000" cy="1396265"/>
            <a:chOff x="210453" y="1013740"/>
            <a:chExt cx="1368000" cy="1396265"/>
          </a:xfrm>
        </p:grpSpPr>
        <p:sp>
          <p:nvSpPr>
            <p:cNvPr id="32" name="Овал 31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7" y="1013740"/>
              <a:ext cx="1322224" cy="132222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798545" y="3480452"/>
            <a:ext cx="1368000" cy="1368000"/>
            <a:chOff x="210453" y="1042005"/>
            <a:chExt cx="1368000" cy="1368000"/>
          </a:xfrm>
        </p:grpSpPr>
        <p:sp>
          <p:nvSpPr>
            <p:cNvPr id="35" name="Овал 34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5" y="1083786"/>
              <a:ext cx="1209476" cy="120947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249856" y="4953140"/>
            <a:ext cx="1368000" cy="1368000"/>
            <a:chOff x="210453" y="1042005"/>
            <a:chExt cx="1368000" cy="1368000"/>
          </a:xfrm>
        </p:grpSpPr>
        <p:sp>
          <p:nvSpPr>
            <p:cNvPr id="39" name="Овал 38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342326" y="4943797"/>
            <a:ext cx="1368000" cy="1368000"/>
            <a:chOff x="210453" y="1042005"/>
            <a:chExt cx="1368000" cy="1368000"/>
          </a:xfrm>
        </p:grpSpPr>
        <p:sp>
          <p:nvSpPr>
            <p:cNvPr id="42" name="Овал 41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192769" y="3328052"/>
            <a:ext cx="1439537" cy="1520400"/>
            <a:chOff x="138916" y="889605"/>
            <a:chExt cx="1439537" cy="1520400"/>
          </a:xfrm>
        </p:grpSpPr>
        <p:sp>
          <p:nvSpPr>
            <p:cNvPr id="45" name="Овал 44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16" y="889605"/>
              <a:ext cx="1432571" cy="143257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260318" y="1953210"/>
            <a:ext cx="1372161" cy="1449524"/>
            <a:chOff x="206292" y="1018093"/>
            <a:chExt cx="1372161" cy="1449524"/>
          </a:xfrm>
        </p:grpSpPr>
        <p:sp>
          <p:nvSpPr>
            <p:cNvPr id="48" name="Овал 47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2" y="1018093"/>
              <a:ext cx="1356770" cy="144952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2345086" y="1929550"/>
            <a:ext cx="1368000" cy="1368000"/>
            <a:chOff x="210453" y="1042005"/>
            <a:chExt cx="1368000" cy="1368000"/>
          </a:xfrm>
        </p:grpSpPr>
        <p:sp>
          <p:nvSpPr>
            <p:cNvPr id="51" name="Овал 50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342326" y="3447640"/>
            <a:ext cx="1368000" cy="1368000"/>
            <a:chOff x="210453" y="1042005"/>
            <a:chExt cx="1368000" cy="1368000"/>
          </a:xfrm>
        </p:grpSpPr>
        <p:sp>
          <p:nvSpPr>
            <p:cNvPr id="54" name="Овал 53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7" y="1149362"/>
              <a:ext cx="1108244" cy="1108244"/>
            </a:xfrm>
            <a:prstGeom prst="rect">
              <a:avLst/>
            </a:prstGeom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1971182" y="338614"/>
            <a:ext cx="5141795" cy="61282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7177" r="12705" b="5199"/>
          <a:stretch/>
        </p:blipFill>
        <p:spPr>
          <a:xfrm>
            <a:off x="2177827" y="371556"/>
            <a:ext cx="4671114" cy="60797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19" y="3033199"/>
            <a:ext cx="3454848" cy="3454848"/>
          </a:xfrm>
          <a:prstGeom prst="rect">
            <a:avLst/>
          </a:prstGeom>
          <a:noFill/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267" y="5297526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1670" y="134308"/>
            <a:ext cx="2364042" cy="23640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662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2025-08-26T09:22:13Z</dcterms:created>
  <dcterms:modified xsi:type="dcterms:W3CDTF">2025-08-27T15:03:28Z</dcterms:modified>
</cp:coreProperties>
</file>