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0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798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2E593E-D372-4D1D-8C1D-FC6298E094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73BB5E4-C7D6-444B-8A3C-0DB529BCF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4B81D5-B83A-4E5A-BBCB-DDE79C3D7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D2662-F495-4BEC-97C8-D5DCA2A284AE}" type="datetimeFigureOut">
              <a:rPr lang="uk-UA" smtClean="0"/>
              <a:t>15.06.2025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183ED1-DA96-4560-BDE4-946FEC36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9648906-178D-4062-B91B-F149A1B4E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BEC8-07E7-4BFB-B7A9-9C63214309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0748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F2EF73-11A0-401F-B8EA-7753C1824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C497C61-2FFB-412D-B717-F5C128D9D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68D0E68-89A2-445A-98CF-6DA5321AF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D2662-F495-4BEC-97C8-D5DCA2A284AE}" type="datetimeFigureOut">
              <a:rPr lang="uk-UA" smtClean="0"/>
              <a:t>15.06.2025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2ACD9A7-3DC5-4C15-AB2C-9E9100B81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C10964E-9291-4117-98F6-6D983A3E6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BEC8-07E7-4BFB-B7A9-9C63214309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6209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CA295A79-5EE2-4527-95E8-EA379CB78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D3BCFFA-CE5F-4D7C-8713-434A1530B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9E9ABED-F249-4572-9EC8-1CB725317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D2662-F495-4BEC-97C8-D5DCA2A284AE}" type="datetimeFigureOut">
              <a:rPr lang="uk-UA" smtClean="0"/>
              <a:t>15.06.2025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D4B2D74-5F65-4DEB-86C7-CCAD28892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FC16562-F940-4C16-A5AC-022059458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BEC8-07E7-4BFB-B7A9-9C63214309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33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19101E-967C-4C2F-918F-D092A6490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006DA02-079C-4A19-AD55-F910B53D7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D27F7B9-44E2-4764-981F-257D196F0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D2662-F495-4BEC-97C8-D5DCA2A284AE}" type="datetimeFigureOut">
              <a:rPr lang="uk-UA" smtClean="0"/>
              <a:t>15.06.2025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D52199B-9544-4A2A-97F1-FCC994BDA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FAE4F96-5FDE-424C-9FC5-802584A84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BEC8-07E7-4BFB-B7A9-9C63214309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6105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22CFB7-10A6-4E79-95A0-3882DD64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EDF05F8-1528-4A06-8365-EBCACC8AC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FF5B40A-66AF-4286-A185-42D503E33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D2662-F495-4BEC-97C8-D5DCA2A284AE}" type="datetimeFigureOut">
              <a:rPr lang="uk-UA" smtClean="0"/>
              <a:t>15.06.2025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096AA8E-0393-4864-922A-002ACEC41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2A3FCFD-B171-453C-871C-4BDEC7B98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BEC8-07E7-4BFB-B7A9-9C63214309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6117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28D60-38FF-4A4B-815B-CCEC42255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FD8BD95-D1B9-44C5-8237-48D9051D28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F8938FF-CE7B-43D0-9805-167C46AD5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65EF134-EAF4-4F7C-B79E-13CDE455F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D2662-F495-4BEC-97C8-D5DCA2A284AE}" type="datetimeFigureOut">
              <a:rPr lang="uk-UA" smtClean="0"/>
              <a:t>15.06.2025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C784D1C-AD82-462C-86DE-85F5A1F16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C65E45B-562E-41A0-842C-9EA1C279F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BEC8-07E7-4BFB-B7A9-9C63214309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158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46AAD7-7211-44AB-812A-053BB021A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6B477E7-92C7-48D3-9F67-3EA336225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3BC9F0A-DAA5-44B9-9053-0B16375E33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AEBFB3B-DF34-4A48-B733-4CDA1AB3A8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531A080-60DB-4902-AB7B-36BA2789DF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F2251974-A846-4B22-9DC4-56F5E63A0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D2662-F495-4BEC-97C8-D5DCA2A284AE}" type="datetimeFigureOut">
              <a:rPr lang="uk-UA" smtClean="0"/>
              <a:t>15.06.2025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098F638-6AB1-433F-B1E8-E9A9FDDE1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FE219D5D-E5A9-4F27-9B67-99A7A2DDB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BEC8-07E7-4BFB-B7A9-9C63214309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9858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4046D-7FE4-4764-A268-010150FA0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D8C8A6AF-B846-4175-9787-18E51852B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D2662-F495-4BEC-97C8-D5DCA2A284AE}" type="datetimeFigureOut">
              <a:rPr lang="uk-UA" smtClean="0"/>
              <a:t>15.06.2025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607AC568-9F5E-4300-B282-4728FF727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463A52F-7323-4D1E-BAE8-B869771DA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BEC8-07E7-4BFB-B7A9-9C63214309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480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ED7653B-E94C-404F-B0AB-E74FE5BEC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D2662-F495-4BEC-97C8-D5DCA2A284AE}" type="datetimeFigureOut">
              <a:rPr lang="uk-UA" smtClean="0"/>
              <a:t>15.06.2025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D18E7B3-91E2-41BD-BBD7-86622961E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2D46E76-DE54-4623-B002-59A28F65A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BEC8-07E7-4BFB-B7A9-9C63214309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9286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EBCDE7-DD4B-4BC2-ABD8-5D9273C0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A44B49C-F8E8-465D-BE5F-7A75D6558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ED04553-5797-49D4-9B06-DEA4A14D7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502CDF3-06D1-406C-9C87-728956396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D2662-F495-4BEC-97C8-D5DCA2A284AE}" type="datetimeFigureOut">
              <a:rPr lang="uk-UA" smtClean="0"/>
              <a:t>15.06.2025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E0C7C5C-A85E-402A-8157-B6EBFE0B4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198DE00-E541-4F93-BD95-84CAD36F0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BEC8-07E7-4BFB-B7A9-9C63214309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2906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08E216-4959-4381-918D-475F6881E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E0EAB41C-E3FA-4321-80E8-BED7748BD8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22A7E4A-0D71-471E-B985-6D460380E0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726D0EB-3954-4D3A-B1F0-2DCFBE105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D2662-F495-4BEC-97C8-D5DCA2A284AE}" type="datetimeFigureOut">
              <a:rPr lang="uk-UA" smtClean="0"/>
              <a:t>15.06.2025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13DF413-AD5D-43FD-9AEA-FC62F4141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0099728-7DE3-4C31-86A0-5AD4A93CE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BEC8-07E7-4BFB-B7A9-9C63214309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14852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65EB456-1555-4D07-93BD-0EA9A98B7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66811A4-F794-4193-8B3A-229D53B88B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C86A1DD-6A7E-42C8-870B-BD56EAD59D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D2662-F495-4BEC-97C8-D5DCA2A284AE}" type="datetimeFigureOut">
              <a:rPr lang="uk-UA" smtClean="0"/>
              <a:t>15.06.2025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8CA132B-0A36-49E9-B9FB-A872EDF59C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8992DE3-7307-4D58-8EA5-5F555D5CE9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9BEC8-07E7-4BFB-B7A9-9C63214309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0655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r="404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D420B7C-F030-4E4A-B917-2E516C75E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511" y="518887"/>
            <a:ext cx="3613271" cy="27106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50178" flipH="1">
            <a:off x="6012918" y="4493176"/>
            <a:ext cx="1685923" cy="1685923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807556" flipH="1">
            <a:off x="5087898" y="2329661"/>
            <a:ext cx="1830404" cy="183040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66351">
            <a:off x="7531756" y="3084411"/>
            <a:ext cx="1513893" cy="1513893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23" name="Рисунок 22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54768" flipH="1">
            <a:off x="6095822" y="4539299"/>
            <a:ext cx="1803159" cy="1707753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</p:spPr>
      </p:pic>
      <p:pic>
        <p:nvPicPr>
          <p:cNvPr id="25" name="Рисунок 24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30232" y="2714708"/>
            <a:ext cx="1995882" cy="1499394"/>
          </a:xfrm>
          <a:prstGeom prst="rect">
            <a:avLst/>
          </a:prstGeom>
          <a:noFill/>
          <a:effectLst>
            <a:glow rad="25400">
              <a:schemeClr val="bg1"/>
            </a:glow>
          </a:effectLst>
        </p:spPr>
      </p:pic>
      <p:pic>
        <p:nvPicPr>
          <p:cNvPr id="27" name="Рисунок 26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68115" y="2565517"/>
            <a:ext cx="1822372" cy="1460987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016912" flipH="1">
            <a:off x="3063521" y="3169502"/>
            <a:ext cx="1832365" cy="1832365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1" name="Picture 18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23480" y="3210155"/>
            <a:ext cx="2007894" cy="2007894"/>
          </a:xfrm>
          <a:prstGeom prst="rect">
            <a:avLst/>
          </a:prstGeom>
          <a:noFill/>
          <a:effectLst>
            <a:glow rad="25400">
              <a:schemeClr val="bg1"/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26222">
            <a:off x="841839" y="2178929"/>
            <a:ext cx="1901797" cy="1901797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343768" flipH="1">
            <a:off x="163226" y="4735252"/>
            <a:ext cx="1835310" cy="1835310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22" name="Picture 4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50876" y="2427769"/>
            <a:ext cx="1606937" cy="1647346"/>
          </a:xfrm>
          <a:prstGeom prst="rect">
            <a:avLst/>
          </a:prstGeom>
          <a:noFill/>
          <a:effectLst>
            <a:glow rad="25400">
              <a:schemeClr val="bg1"/>
            </a:glow>
          </a:effectLst>
        </p:spPr>
      </p:pic>
      <p:pic>
        <p:nvPicPr>
          <p:cNvPr id="24" name="Рисунок 23"/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6687" y="4725875"/>
            <a:ext cx="1658686" cy="1794064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86306">
            <a:off x="9887214" y="4728365"/>
            <a:ext cx="1893787" cy="1893787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26" name="Рисунок 25"/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79887" y="4440680"/>
            <a:ext cx="2033363" cy="2103192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0D863D-0CF0-4B47-AF84-379F93FCB03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2" y="209274"/>
            <a:ext cx="770720" cy="7002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A53C62-2EFD-43A1-9E8A-2CAE05EAE16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6782" y="-175127"/>
            <a:ext cx="2879416" cy="27727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4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9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9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9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9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9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9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9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9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4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9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9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9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9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4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9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9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9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9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4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9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9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9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9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4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9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9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9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9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48148E-6 L 0.53502 -0.191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45" y="-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2.29167E-6 0.00046 C 0.00403 -0.00787 0.00781 -0.01713 0.01237 -0.02384 C 0.02617 -0.04329 0.04062 -0.04931 0.05586 -0.06343 C 0.06328 -0.07037 0.07031 -0.07963 0.07786 -0.08704 C 0.11224 -0.12246 0.07539 -0.08287 0.08958 -0.09838 C 0.09127 -0.10185 0.09297 -0.10579 0.09479 -0.10926 C 0.0987 -0.1169 0.10364 -0.11968 0.10807 -0.12685 C 0.10898 -0.12824 0.10989 -0.13009 0.11094 -0.13148 C 0.11406 -0.13565 0.11823 -0.1375 0.12122 -0.14097 C 0.12317 -0.14329 0.12448 -0.14676 0.12643 -0.14908 C 0.13424 -0.15857 0.13164 -0.14815 0.14179 -0.16644 C 0.14336 -0.16898 0.14466 -0.17199 0.14622 -0.17431 C 0.14857 -0.17755 0.15182 -0.18102 0.15442 -0.1838 C 0.15456 -0.18519 0.15442 -0.18727 0.15508 -0.18843 C 0.1556 -0.18982 0.15651 -0.18959 0.15729 -0.19028 C 0.15807 -0.19097 0.15872 -0.19259 0.1595 -0.19329 C 0.16289 -0.19699 0.16289 -0.19607 0.16614 -0.19815 C 0.16679 -0.19861 0.16758 -0.19908 0.16823 -0.19954 C 0.17252 -0.20857 0.16849 -0.20139 0.17265 -0.20579 C 0.17344 -0.20671 0.17422 -0.20787 0.17487 -0.20903 C 0.17539 -0.20996 0.17578 -0.21158 0.17643 -0.21227 C 0.17682 -0.21296 0.17734 -0.21227 0.17799 -0.21227 " pathEditMode="relative" rAng="0" ptsTypes="AAAAAAAAAAAAAAAAAAAAAAA"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93" y="-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35183 -0.3787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91" y="-1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0.01302 -0.33518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" y="-1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0.58633 -0.55903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10" y="-2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0.05078 -0.58727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2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-0.21719 -0.56203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59" y="-2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36324872565BB459892B1B9D623CC6C" ma:contentTypeVersion="10" ma:contentTypeDescription="Створення нового документа." ma:contentTypeScope="" ma:versionID="f30efb172360a65e864ade692a1b48d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cd09365c885d61cc6bcd6614e8f2ce0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Теги зображень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вмісту"/>
        <xsd:element ref="dc:title" minOccurs="0" maxOccurs="1" ma:index="4" ma:displayName="Заголовок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F71021A-6D5A-459B-98A1-6FCD44AA5889}"/>
</file>

<file path=customXml/itemProps2.xml><?xml version="1.0" encoding="utf-8"?>
<ds:datastoreItem xmlns:ds="http://schemas.openxmlformats.org/officeDocument/2006/customXml" ds:itemID="{57BFCE3C-7B33-4E80-8437-AAFAF44445AC}"/>
</file>

<file path=customXml/itemProps3.xml><?xml version="1.0" encoding="utf-8"?>
<ds:datastoreItem xmlns:ds="http://schemas.openxmlformats.org/officeDocument/2006/customXml" ds:itemID="{250B1B25-76D6-4021-8D57-49C8091A1886}"/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19</cp:revision>
  <dcterms:created xsi:type="dcterms:W3CDTF">2024-08-13T21:04:33Z</dcterms:created>
  <dcterms:modified xsi:type="dcterms:W3CDTF">2025-06-15T09:29:25Z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