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8" d="100"/>
          <a:sy n="88" d="100"/>
        </p:scale>
        <p:origin x="466" y="1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F65F79-0760-434E-9AF5-03F3912330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A304790-BE14-620C-0942-352409D64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45FD5C-BBD6-151C-2257-11EC47DDF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D2602A-57EF-F777-8167-0A609E766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65AAF3-5605-B579-98E7-D7D78F91B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8767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3039F8-37F9-7B38-7CBE-4D1F71E75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E85444C-DC38-929A-F74F-C0D07DB835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510893F-457B-E0D5-8750-239F30C86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BE00F5-6864-C76E-D149-5569CFEFF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5221470-BCC1-D7FE-C408-341E06CBA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6379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FFD3509-A93E-D620-1FFE-FC9E86D6A2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DAA938A-E4AA-DC61-B034-D67B955B9F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F5F0AA7-453C-4C4E-7DA2-FB2B777AC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68356D-BB9C-91E7-215A-0893459E6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90A102-53AE-84C3-6FCD-1B902FED1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8577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42D5A6-E591-50FB-CF13-54ADD2586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6F032C1-A510-A32C-62C7-DDB0CD3AD6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7701F1-00D6-549F-01BD-213E2DA04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1ACE964-2C80-03B6-E6DF-4B6E65005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5DB4E74-B38C-0B11-57C2-5206B981E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1578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1BAE50-16F6-9461-253A-0B5362B02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BB73988-0496-32F6-20D2-6E99AC8228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9A78E7E-5FB1-0409-9100-286FCA918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55CB2F2-8131-DB49-F14C-79B2F55F3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4E63B90-6E6D-FC8B-24F2-053A479A5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7592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088F0B-7A5D-8A13-B48D-146830AE2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F6D4F40-A462-9AE6-108B-B216E22907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9E110A0-F895-4217-2E55-68927AFA61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83E1345-8218-4E17-94F9-698C1A752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5537605-5282-DED7-AC55-FB880BD49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E922F05-5C1C-25BA-801C-8EBEAA1D6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753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D0B447-3036-A7E9-8AB2-03B2781C14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84F0BB6-567D-368D-B8EB-6EB8908214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2DF1E91-9E31-8E4A-A606-C7874C4A0B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167D63A-1403-3A73-97FB-A876165547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A4C078F-4545-E345-5C0E-2ABC2BB1C3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8A0375C-99F9-469C-74F3-44E104002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2A0DC0A-D921-97C2-60AE-8B5DD6F8E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A6A7B78-7B40-514C-2463-FD249C44A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2077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E0EA07-89DD-5662-6F6A-40F2A7DD8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BBB0A2A-FD0A-B53D-6F36-987E5341F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B9809D7-941C-065F-7A98-CB3F738A9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8982EC9-E198-1478-0A53-34CCEBF58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10121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5CC9EAD-373C-2AAB-71C7-B484869C8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8E3C935-A2D6-38FA-DA86-F16AC5813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B45B761-1986-EA02-A4E6-FB5ABA489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3687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798654-B586-0D6D-6676-F59710AAD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F408F3B-D6BD-B0B4-FCED-64EC99A3BC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662962B-BD51-BD12-2B2E-73CAA494FF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A2C360-E1D1-4787-C90E-4AB0EDE0E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2D53D7F-E5CF-D351-63FA-C56018374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D4CD79A-27D9-A3B5-A026-05C5C6174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0848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604B83-C139-E2D7-B94E-1DF1F2BCB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EC29F8E-C5EF-F25A-3F28-03A07B4410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77B1D98-8ECF-48C6-5E16-3BB82E645A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10E3DDC-B914-D470-519C-4637ED3B9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E3715B1-AAC7-2926-8CCE-F79D1ADB5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F646CBF-FB22-3122-6A4A-074BCB546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5110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CE9D8-DD2B-81B6-34C5-1CC8DAD7C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486EE40-04AF-7A8D-15D8-E202194E94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EE5673-ACCE-C4FC-BFCE-A5CCED4FC3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CADCAF-AFBB-4525-8F20-9232D54CA226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07D42D2-1197-BDB1-5779-B1C9C745CB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EADD6C4-1EA8-A9F4-FDE1-EABB9F1251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083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DFE666-9A0A-B0D2-B5B9-C2F164C217F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69F289B-14FB-C651-E580-A899714B177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8B01B42-11EC-449B-4176-9D1533146D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97" y="-641"/>
            <a:ext cx="12238567" cy="6993467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773C3C1F-E17A-62A7-82E1-A96A32ADCBAF}"/>
              </a:ext>
            </a:extLst>
          </p:cNvPr>
          <p:cNvSpPr/>
          <p:nvPr/>
        </p:nvSpPr>
        <p:spPr>
          <a:xfrm>
            <a:off x="3974747" y="1340644"/>
            <a:ext cx="7984067" cy="4910667"/>
          </a:xfrm>
          <a:prstGeom prst="roundRect">
            <a:avLst/>
          </a:prstGeom>
          <a:solidFill>
            <a:schemeClr val="lt1">
              <a:alpha val="7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C3B33402-48B2-A855-D18E-BCFE5F54D674}"/>
              </a:ext>
            </a:extLst>
          </p:cNvPr>
          <p:cNvGrpSpPr/>
          <p:nvPr/>
        </p:nvGrpSpPr>
        <p:grpSpPr>
          <a:xfrm>
            <a:off x="4301207" y="1573571"/>
            <a:ext cx="7189046" cy="4505280"/>
            <a:chOff x="4332394" y="1950741"/>
            <a:chExt cx="7189046" cy="4505280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F3DA8405-DAA3-BC34-492A-35166C2612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63142" y="2490622"/>
              <a:ext cx="6807546" cy="3888574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1F5D7567-64E7-7B0D-81E5-2668C05E0C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9282" y="3674596"/>
              <a:ext cx="2715902" cy="2715902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0A208B18-E120-991E-7F14-056C9FDE8D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332394" y="3452546"/>
              <a:ext cx="3275568" cy="300347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A91B36C-ACDD-08FB-75D5-6BC7C541BD51}"/>
                </a:ext>
              </a:extLst>
            </p:cNvPr>
            <p:cNvSpPr txBox="1"/>
            <p:nvPr/>
          </p:nvSpPr>
          <p:spPr>
            <a:xfrm>
              <a:off x="4563142" y="1950741"/>
              <a:ext cx="695829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Вовочка и Танечка летом жили на даче. </a:t>
              </a:r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947704C8-EA36-5163-1B6F-7A8599476149}"/>
              </a:ext>
            </a:extLst>
          </p:cNvPr>
          <p:cNvGrpSpPr/>
          <p:nvPr/>
        </p:nvGrpSpPr>
        <p:grpSpPr>
          <a:xfrm>
            <a:off x="4476323" y="1805998"/>
            <a:ext cx="7095112" cy="3419232"/>
            <a:chOff x="4544360" y="2357605"/>
            <a:chExt cx="7095112" cy="3419232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92F09745-815E-90B2-4D84-3C41AD2D6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7696" y="3383352"/>
              <a:ext cx="2201333" cy="2201333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03AD7C17-2D02-BE38-47AA-FD536B48E8F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28339" y="3158478"/>
              <a:ext cx="2611133" cy="2611133"/>
            </a:xfrm>
            <a:prstGeom prst="rect">
              <a:avLst/>
            </a:prstGeom>
          </p:spPr>
        </p:pic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714C6EBD-6498-8D72-A438-8A42FD775A7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4360" y="3083000"/>
              <a:ext cx="2781348" cy="2693837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5764B82-B490-9C46-F952-9623A01D89EA}"/>
                </a:ext>
              </a:extLst>
            </p:cNvPr>
            <p:cNvSpPr txBox="1"/>
            <p:nvPr/>
          </p:nvSpPr>
          <p:spPr>
            <a:xfrm>
              <a:off x="4707043" y="2357605"/>
              <a:ext cx="693242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Утром они пили чай с булочкой и печеньем</a:t>
              </a:r>
              <a:r>
                <a:rPr lang="ru-RU" dirty="0"/>
                <a:t>.</a:t>
              </a:r>
            </a:p>
          </p:txBody>
        </p: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F91F565E-5E5A-8779-4D70-7AB9A8E272E9}"/>
              </a:ext>
            </a:extLst>
          </p:cNvPr>
          <p:cNvGrpSpPr/>
          <p:nvPr/>
        </p:nvGrpSpPr>
        <p:grpSpPr>
          <a:xfrm>
            <a:off x="4383543" y="1442854"/>
            <a:ext cx="6932429" cy="5066232"/>
            <a:chOff x="4518583" y="1938867"/>
            <a:chExt cx="6932429" cy="5066232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814D40A2-92AC-6806-42CA-8C8800C2996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9330" y="2069979"/>
              <a:ext cx="4935120" cy="493512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4E1A59B-4078-7D05-2BD8-C62D30A807A8}"/>
                </a:ext>
              </a:extLst>
            </p:cNvPr>
            <p:cNvSpPr txBox="1"/>
            <p:nvPr/>
          </p:nvSpPr>
          <p:spPr>
            <a:xfrm>
              <a:off x="4518583" y="1938867"/>
              <a:ext cx="693242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Потом Вовочка 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Танечкой ходили на речку</a:t>
              </a:r>
              <a:r>
                <a:rPr lang="ru-RU" dirty="0"/>
                <a:t>.</a:t>
              </a:r>
            </a:p>
          </p:txBody>
        </p:sp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E4432DCE-357B-38A5-73CC-189A897077A6}"/>
              </a:ext>
            </a:extLst>
          </p:cNvPr>
          <p:cNvGrpSpPr/>
          <p:nvPr/>
        </p:nvGrpSpPr>
        <p:grpSpPr>
          <a:xfrm>
            <a:off x="4383543" y="1576457"/>
            <a:ext cx="7031535" cy="4364174"/>
            <a:chOff x="4470165" y="1880584"/>
            <a:chExt cx="7031535" cy="4364174"/>
          </a:xfrm>
        </p:grpSpPr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1A228FD5-BFFF-1CF2-50E9-82C73869BF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4599" y="3261742"/>
              <a:ext cx="2387600" cy="2387600"/>
            </a:xfrm>
            <a:prstGeom prst="rect">
              <a:avLst/>
            </a:prstGeom>
          </p:spPr>
        </p:pic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3A9F93FC-20D4-E1DB-BCA7-B274F58265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98229" y="2690907"/>
              <a:ext cx="3757740" cy="3553851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0B3B379-690C-41AA-18F8-7B35BB50A6AB}"/>
                </a:ext>
              </a:extLst>
            </p:cNvPr>
            <p:cNvSpPr txBox="1"/>
            <p:nvPr/>
          </p:nvSpPr>
          <p:spPr>
            <a:xfrm>
              <a:off x="4470165" y="1880584"/>
              <a:ext cx="70315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Вовочка ловил рыбу удочкой.</a:t>
              </a:r>
            </a:p>
          </p:txBody>
        </p:sp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7C81042E-9860-05D2-7B3D-4CB4C8EC69A0}"/>
              </a:ext>
            </a:extLst>
          </p:cNvPr>
          <p:cNvGrpSpPr/>
          <p:nvPr/>
        </p:nvGrpSpPr>
        <p:grpSpPr>
          <a:xfrm>
            <a:off x="4373745" y="1543612"/>
            <a:ext cx="7086775" cy="4834626"/>
            <a:chOff x="4425320" y="1914381"/>
            <a:chExt cx="7086775" cy="4834626"/>
          </a:xfrm>
        </p:grpSpPr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80C0AAFD-E3D5-2A18-FFD4-6CAF22D284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615259" y="3393019"/>
              <a:ext cx="2851241" cy="2936502"/>
            </a:xfrm>
            <a:prstGeom prst="rect">
              <a:avLst/>
            </a:prstGeom>
          </p:spPr>
        </p:pic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FC2F8567-C366-B699-CBDF-4321C78825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2490" y="3132364"/>
              <a:ext cx="3616643" cy="3616643"/>
            </a:xfrm>
            <a:prstGeom prst="rect">
              <a:avLst/>
            </a:prstGeom>
          </p:spPr>
        </p:pic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3582AB11-FEC3-4894-3CEC-66021B58AA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28385" y="4992534"/>
              <a:ext cx="1268607" cy="1268607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43A20E6-5ECF-949D-1B05-C59CB46C75DD}"/>
                </a:ext>
              </a:extLst>
            </p:cNvPr>
            <p:cNvSpPr txBox="1"/>
            <p:nvPr/>
          </p:nvSpPr>
          <p:spPr>
            <a:xfrm>
              <a:off x="4425320" y="1914381"/>
              <a:ext cx="708677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Танечка качалась на качели и играла с мячиком</a:t>
              </a:r>
              <a:r>
                <a:rPr lang="ru-RU" dirty="0"/>
                <a:t>.</a:t>
              </a:r>
            </a:p>
          </p:txBody>
        </p:sp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44112660-29E8-4F0C-E675-CC85FBEEB05A}"/>
              </a:ext>
            </a:extLst>
          </p:cNvPr>
          <p:cNvGrpSpPr/>
          <p:nvPr/>
        </p:nvGrpSpPr>
        <p:grpSpPr>
          <a:xfrm>
            <a:off x="4544856" y="1422593"/>
            <a:ext cx="6900636" cy="4979688"/>
            <a:chOff x="4608333" y="1698793"/>
            <a:chExt cx="6900636" cy="4979688"/>
          </a:xfrm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777ECF09-12D1-AFCC-A7A6-250DECECCF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6988" y="2893690"/>
              <a:ext cx="3784791" cy="3784791"/>
            </a:xfrm>
            <a:prstGeom prst="rect">
              <a:avLst/>
            </a:prstGeom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FA7F5067-7FED-8540-CC49-E8082BA9C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15354">
              <a:off x="7211642" y="3680368"/>
              <a:ext cx="1226529" cy="1269392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E8569B4-3855-642C-0B9D-3E49AE348FFD}"/>
                </a:ext>
              </a:extLst>
            </p:cNvPr>
            <p:cNvSpPr txBox="1"/>
            <p:nvPr/>
          </p:nvSpPr>
          <p:spPr>
            <a:xfrm>
              <a:off x="4608333" y="1698793"/>
              <a:ext cx="690063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Вечером, перед сном, Вовочка для Танечки читал сказку «Курочка Ряба».</a:t>
              </a:r>
            </a:p>
          </p:txBody>
        </p:sp>
      </p:grp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CA7920E0-92D3-CA29-0255-E1367D2CA6A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4" y="2906075"/>
            <a:ext cx="3774195" cy="3774195"/>
          </a:xfrm>
          <a:prstGeom prst="rect">
            <a:avLst/>
          </a:prstGeom>
        </p:spPr>
      </p:pic>
      <p:pic>
        <p:nvPicPr>
          <p:cNvPr id="48" name="Picture 2">
            <a:extLst>
              <a:ext uri="{FF2B5EF4-FFF2-40B4-BE49-F238E27FC236}">
                <a16:creationId xmlns:a16="http://schemas.microsoft.com/office/drawing/2014/main" id="{06870A18-10C4-0A5F-F23F-C2607A102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6175" y="-641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0780CB98-1724-238A-B327-D9F0D06BD0E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4" y="0"/>
            <a:ext cx="1473356" cy="1491658"/>
          </a:xfrm>
          <a:prstGeom prst="rect">
            <a:avLst/>
          </a:prstGeom>
        </p:spPr>
      </p:pic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4B49CA9D-8150-F18C-6807-BAC71D8DDA80}"/>
              </a:ext>
            </a:extLst>
          </p:cNvPr>
          <p:cNvGrpSpPr/>
          <p:nvPr/>
        </p:nvGrpSpPr>
        <p:grpSpPr>
          <a:xfrm>
            <a:off x="4074953" y="2020665"/>
            <a:ext cx="2744049" cy="1673911"/>
            <a:chOff x="4332394" y="2436401"/>
            <a:chExt cx="7057312" cy="4019620"/>
          </a:xfrm>
        </p:grpSpPr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81F2A157-62DA-B3D2-612E-46DA7F130B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82160" y="2436401"/>
              <a:ext cx="6807546" cy="3888574"/>
            </a:xfrm>
            <a:prstGeom prst="rect">
              <a:avLst/>
            </a:prstGeom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D1D76CD4-9069-BA48-D2F8-05E840EB65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9282" y="3674596"/>
              <a:ext cx="2715902" cy="2715902"/>
            </a:xfrm>
            <a:prstGeom prst="rect">
              <a:avLst/>
            </a:prstGeom>
          </p:spPr>
        </p:pic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509A2663-CA76-A4C8-D095-D6E63CE9E8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332394" y="3452546"/>
              <a:ext cx="3275568" cy="3003475"/>
            </a:xfrm>
            <a:prstGeom prst="rect">
              <a:avLst/>
            </a:prstGeom>
          </p:spPr>
        </p:pic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DF409322-17E1-947B-7BEC-E16C8A093AAE}"/>
              </a:ext>
            </a:extLst>
          </p:cNvPr>
          <p:cNvGrpSpPr/>
          <p:nvPr/>
        </p:nvGrpSpPr>
        <p:grpSpPr>
          <a:xfrm>
            <a:off x="6895700" y="2282651"/>
            <a:ext cx="2823136" cy="1216039"/>
            <a:chOff x="4544360" y="3083000"/>
            <a:chExt cx="7095112" cy="2693837"/>
          </a:xfrm>
        </p:grpSpPr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53448DE0-CFE0-CC0B-D935-265AB77DC10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7696" y="3383352"/>
              <a:ext cx="2201333" cy="2201333"/>
            </a:xfrm>
            <a:prstGeom prst="rect">
              <a:avLst/>
            </a:prstGeom>
          </p:spPr>
        </p:pic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77A37D07-5F57-124B-32BD-28A193064F8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28339" y="3158478"/>
              <a:ext cx="2611133" cy="2611133"/>
            </a:xfrm>
            <a:prstGeom prst="rect">
              <a:avLst/>
            </a:prstGeom>
          </p:spPr>
        </p:pic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33AD5456-4245-8666-820C-BCC6D5D48AA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4360" y="3083000"/>
              <a:ext cx="2781348" cy="2693837"/>
            </a:xfrm>
            <a:prstGeom prst="rect">
              <a:avLst/>
            </a:prstGeom>
          </p:spPr>
        </p:pic>
      </p:grpSp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09CF3C12-A83D-BECB-DF5D-E489BEB50E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847" y="1509057"/>
            <a:ext cx="2280109" cy="2280109"/>
          </a:xfrm>
          <a:prstGeom prst="rect">
            <a:avLst/>
          </a:prstGeom>
        </p:spPr>
      </p:pic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AB68E9B4-1376-50C4-E6F5-5A7BCB64B1F1}"/>
              </a:ext>
            </a:extLst>
          </p:cNvPr>
          <p:cNvGrpSpPr/>
          <p:nvPr/>
        </p:nvGrpSpPr>
        <p:grpSpPr>
          <a:xfrm>
            <a:off x="3969719" y="4155983"/>
            <a:ext cx="2437864" cy="1796669"/>
            <a:chOff x="4898229" y="2690907"/>
            <a:chExt cx="5243970" cy="3553851"/>
          </a:xfrm>
        </p:grpSpPr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A4DDB3EA-76CE-C443-8F9E-F7A43F95E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4599" y="3261742"/>
              <a:ext cx="2387600" cy="2387600"/>
            </a:xfrm>
            <a:prstGeom prst="rect">
              <a:avLst/>
            </a:prstGeom>
          </p:spPr>
        </p:pic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4DE9756F-B8B3-248C-13FE-E13C882E77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98229" y="2690907"/>
              <a:ext cx="3757740" cy="3553851"/>
            </a:xfrm>
            <a:prstGeom prst="rect">
              <a:avLst/>
            </a:prstGeom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BF7EE8EA-8F4F-C8D7-E0F8-0995194DF20A}"/>
              </a:ext>
            </a:extLst>
          </p:cNvPr>
          <p:cNvGrpSpPr/>
          <p:nvPr/>
        </p:nvGrpSpPr>
        <p:grpSpPr>
          <a:xfrm>
            <a:off x="6696311" y="4219540"/>
            <a:ext cx="3020403" cy="1827326"/>
            <a:chOff x="4239096" y="2579564"/>
            <a:chExt cx="6441664" cy="3616643"/>
          </a:xfrm>
        </p:grpSpPr>
        <p:pic>
          <p:nvPicPr>
            <p:cNvPr id="66" name="Рисунок 65">
              <a:extLst>
                <a:ext uri="{FF2B5EF4-FFF2-40B4-BE49-F238E27FC236}">
                  <a16:creationId xmlns:a16="http://schemas.microsoft.com/office/drawing/2014/main" id="{E5B08536-5E03-7D05-2337-EA75BDF373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917025" y="3118325"/>
              <a:ext cx="2851241" cy="2936502"/>
            </a:xfrm>
            <a:prstGeom prst="rect">
              <a:avLst/>
            </a:prstGeom>
          </p:spPr>
        </p:pic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883FC55D-5128-A2FD-51BB-37460A733F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9096" y="2579564"/>
              <a:ext cx="3616643" cy="3616643"/>
            </a:xfrm>
            <a:prstGeom prst="rect">
              <a:avLst/>
            </a:prstGeom>
          </p:spPr>
        </p:pic>
        <p:pic>
          <p:nvPicPr>
            <p:cNvPr id="68" name="Рисунок 67">
              <a:extLst>
                <a:ext uri="{FF2B5EF4-FFF2-40B4-BE49-F238E27FC236}">
                  <a16:creationId xmlns:a16="http://schemas.microsoft.com/office/drawing/2014/main" id="{E84DC4CD-926D-9D19-7729-85F3DB8AFD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12153" y="4885471"/>
              <a:ext cx="1268607" cy="1268607"/>
            </a:xfrm>
            <a:prstGeom prst="rect">
              <a:avLst/>
            </a:prstGeom>
          </p:spPr>
        </p:pic>
      </p:grpSp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434E9D37-76FF-4FED-B951-B4388033218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960683" y="4246526"/>
            <a:ext cx="1798151" cy="1764496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9F0BCEE2-4442-039B-1787-3CFF7BF8536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035" y="1861785"/>
            <a:ext cx="3912973" cy="3886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878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53</Words>
  <Application>Microsoft Office PowerPoint</Application>
  <PresentationFormat>Широкоэкранный</PresentationFormat>
  <Paragraphs>6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3</cp:revision>
  <dcterms:created xsi:type="dcterms:W3CDTF">2024-08-17T20:56:46Z</dcterms:created>
  <dcterms:modified xsi:type="dcterms:W3CDTF">2024-08-27T11:42:44Z</dcterms:modified>
</cp:coreProperties>
</file>