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60511882-0162-4B22-B756-BC629BD1FC49}"/>
    <pc:docChg chg="modSld">
      <pc:chgData name="Наталия Панкратова" userId="2de0ee14185dd351" providerId="LiveId" clId="{60511882-0162-4B22-B756-BC629BD1FC49}" dt="2024-12-19T13:14:29.406" v="90" actId="170"/>
      <pc:docMkLst>
        <pc:docMk/>
      </pc:docMkLst>
      <pc:sldChg chg="addSp modSp mod modAnim">
        <pc:chgData name="Наталия Панкратова" userId="2de0ee14185dd351" providerId="LiveId" clId="{60511882-0162-4B22-B756-BC629BD1FC49}" dt="2024-12-19T13:14:29.406" v="90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60511882-0162-4B22-B756-BC629BD1FC49}" dt="2024-12-19T13:10:22.394" v="63"/>
          <ac:picMkLst>
            <pc:docMk/>
            <pc:sldMk cId="2267906395" sldId="256"/>
            <ac:picMk id="6" creationId="{8311912D-62F1-46C6-8DCD-59643E12A56C}"/>
          </ac:picMkLst>
        </pc:picChg>
        <pc:picChg chg="mod">
          <ac:chgData name="Наталия Панкратова" userId="2de0ee14185dd351" providerId="LiveId" clId="{60511882-0162-4B22-B756-BC629BD1FC49}" dt="2024-12-19T13:04:10.513" v="6" actId="14100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60511882-0162-4B22-B756-BC629BD1FC49}" dt="2024-12-19T13:04:12.412" v="7" actId="1076"/>
          <ac:picMkLst>
            <pc:docMk/>
            <pc:sldMk cId="2267906395" sldId="256"/>
            <ac:picMk id="9" creationId="{C9108633-1242-486B-B967-BDCA65FBD160}"/>
          </ac:picMkLst>
        </pc:picChg>
        <pc:picChg chg="add mod">
          <ac:chgData name="Наталия Панкратова" userId="2de0ee14185dd351" providerId="LiveId" clId="{60511882-0162-4B22-B756-BC629BD1FC49}" dt="2024-12-19T13:13:43.890" v="77"/>
          <ac:picMkLst>
            <pc:docMk/>
            <pc:sldMk cId="2267906395" sldId="256"/>
            <ac:picMk id="10" creationId="{1E129494-CC1E-4363-AA84-0B2F6ECFE2BF}"/>
          </ac:picMkLst>
        </pc:picChg>
        <pc:picChg chg="mod">
          <ac:chgData name="Наталия Панкратова" userId="2de0ee14185dd351" providerId="LiveId" clId="{60511882-0162-4B22-B756-BC629BD1FC49}" dt="2024-12-19T13:05:13.637" v="21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60511882-0162-4B22-B756-BC629BD1FC49}" dt="2024-12-19T13:04:51.639" v="16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60511882-0162-4B22-B756-BC629BD1FC49}" dt="2024-12-19T13:05:04.426" v="19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60511882-0162-4B22-B756-BC629BD1FC49}" dt="2024-12-19T13:04:41.876" v="13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60511882-0162-4B22-B756-BC629BD1FC49}" dt="2024-12-19T13:04:44.745" v="14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60511882-0162-4B22-B756-BC629BD1FC49}" dt="2024-12-19T13:04:22.710" v="8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60511882-0162-4B22-B756-BC629BD1FC49}" dt="2024-12-19T13:04:30.036" v="10" actId="1076"/>
          <ac:picMkLst>
            <pc:docMk/>
            <pc:sldMk cId="2267906395" sldId="256"/>
            <ac:picMk id="23" creationId="{F46C1D50-F2A6-46EE-9A90-3FB0FBA915C4}"/>
          </ac:picMkLst>
        </pc:picChg>
        <pc:picChg chg="mod">
          <ac:chgData name="Наталия Панкратова" userId="2de0ee14185dd351" providerId="LiveId" clId="{60511882-0162-4B22-B756-BC629BD1FC49}" dt="2024-12-19T13:05:07.699" v="20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60511882-0162-4B22-B756-BC629BD1FC49}" dt="2024-12-19T13:05:00.164" v="18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60511882-0162-4B22-B756-BC629BD1FC49}" dt="2024-12-19T13:04:57.601" v="17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60511882-0162-4B22-B756-BC629BD1FC49}" dt="2024-12-19T13:04:48.805" v="15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60511882-0162-4B22-B756-BC629BD1FC49}" dt="2024-12-19T13:04:36.767" v="12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60511882-0162-4B22-B756-BC629BD1FC49}" dt="2024-12-19T13:04:33.636" v="11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60511882-0162-4B22-B756-BC629BD1FC49}" dt="2024-12-19T13:04:26.888" v="9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60511882-0162-4B22-B756-BC629BD1FC49}" dt="2024-12-19T13:10:32.641" v="65" actId="1076"/>
          <ac:picMkLst>
            <pc:docMk/>
            <pc:sldMk cId="2267906395" sldId="256"/>
            <ac:picMk id="32" creationId="{AC565B57-92A1-4150-B795-B5CF65AFA569}"/>
          </ac:picMkLst>
        </pc:picChg>
        <pc:picChg chg="add mod">
          <ac:chgData name="Наталия Панкратова" userId="2de0ee14185dd351" providerId="LiveId" clId="{60511882-0162-4B22-B756-BC629BD1FC49}" dt="2024-12-19T13:13:50.365" v="79" actId="1076"/>
          <ac:picMkLst>
            <pc:docMk/>
            <pc:sldMk cId="2267906395" sldId="256"/>
            <ac:picMk id="34" creationId="{D3E378D3-75A9-48DA-896A-233B8073F07A}"/>
          </ac:picMkLst>
        </pc:picChg>
        <pc:picChg chg="mod ord">
          <ac:chgData name="Наталия Панкратова" userId="2de0ee14185dd351" providerId="LiveId" clId="{60511882-0162-4B22-B756-BC629BD1FC49}" dt="2024-12-19T13:14:29.406" v="90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0D8EB7A-66D6-4A40-B104-4943EFD59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4" y="2532994"/>
            <a:ext cx="3867806" cy="3867806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18" y="1447979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63" y="2344170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95" y="2284451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75" y="2231213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4" y="2228662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1" y="2360950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10" y="2376787"/>
            <a:ext cx="1882878" cy="187796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десерт, еда, мороженое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24" y="2378618"/>
            <a:ext cx="1468760" cy="19605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десерт, еда, мороженое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96" y="2366443"/>
            <a:ext cx="1468760" cy="196059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50" y="2459038"/>
            <a:ext cx="2196369" cy="1823591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05" y="2471614"/>
            <a:ext cx="2196369" cy="182359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84" y="2511975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84" y="2499800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12" y="2228162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99" y="2201397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11912D-62F1-46C6-8DCD-59643E12A5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68" y="2162125"/>
            <a:ext cx="2106352" cy="21063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565B57-92A1-4150-B795-B5CF65AFA56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8" y="2157573"/>
            <a:ext cx="2106352" cy="21063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129494-CC1E-4363-AA84-0B2F6ECFE2B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99" y="2034788"/>
            <a:ext cx="2360065" cy="236006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3E378D3-75A9-48DA-896A-233B8073F07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82" y="2030716"/>
            <a:ext cx="2360065" cy="23600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0" y="551491"/>
            <a:ext cx="5478518" cy="56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A85677-78C3-425E-9456-3D06E20EED9B}"/>
</file>

<file path=customXml/itemProps2.xml><?xml version="1.0" encoding="utf-8"?>
<ds:datastoreItem xmlns:ds="http://schemas.openxmlformats.org/officeDocument/2006/customXml" ds:itemID="{872C59BF-854F-44AB-A555-93FFE8CA3103}"/>
</file>

<file path=customXml/itemProps3.xml><?xml version="1.0" encoding="utf-8"?>
<ds:datastoreItem xmlns:ds="http://schemas.openxmlformats.org/officeDocument/2006/customXml" ds:itemID="{074B26D5-7D72-4BFF-BF1F-B55284279026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2024-12-18T09:41:23Z</dcterms:created>
  <dcterms:modified xsi:type="dcterms:W3CDTF">2024-12-19T13:14:56Z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