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F7F67-F5D2-8EE3-CF2E-87DF09235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110" y="3064984"/>
            <a:ext cx="3486841" cy="34868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3363" y="1677097"/>
            <a:ext cx="487363" cy="4873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Широкий екран</PresentationFormat>
  <Paragraphs>1</Paragraphs>
  <Slides>1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31</cp:revision>
  <dcterms:created xsi:type="dcterms:W3CDTF">2024-04-13T10:22:45Z</dcterms:created>
  <dcterms:modified xsi:type="dcterms:W3CDTF">2024-11-30T12:38:30Z</dcterms:modified>
</cp:coreProperties>
</file>