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3" y="1"/>
            <a:ext cx="1110847" cy="1032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5278" y="2326116"/>
            <a:ext cx="3448012" cy="3448012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0615D6-8BFB-4DA8-83FF-E6AA81BD764A}"/>
</file>

<file path=customXml/itemProps2.xml><?xml version="1.0" encoding="utf-8"?>
<ds:datastoreItem xmlns:ds="http://schemas.openxmlformats.org/officeDocument/2006/customXml" ds:itemID="{135C2C6D-FB75-4812-932F-61FC232E6CB0}"/>
</file>

<file path=customXml/itemProps3.xml><?xml version="1.0" encoding="utf-8"?>
<ds:datastoreItem xmlns:ds="http://schemas.openxmlformats.org/officeDocument/2006/customXml" ds:itemID="{FE9B30C5-47F6-43EB-AB89-183B036DD0A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2024-04-19T04:13:00Z</dcterms:created>
  <dcterms:modified xsi:type="dcterms:W3CDTF">2024-09-09T10:33:38Z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