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883AEF-ED8E-BCF7-E613-E3BA4B6EC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343" y="3429000"/>
            <a:ext cx="2597223" cy="2597223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83DB5F38-DBD7-3DC2-F05F-81F9C7D860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" y="3348432"/>
            <a:ext cx="2689632" cy="2689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E0DD6BD8-C0CF-978D-262E-50D4671526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4" y="4562871"/>
            <a:ext cx="1600642" cy="160064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ACD874C-F767-6C83-52DC-64890747A7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35" y="2914323"/>
            <a:ext cx="1563531" cy="156353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CB9D2868-5DC2-92F7-26BC-6ED51C91F4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6677" y="2928298"/>
            <a:ext cx="1513190" cy="151319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807505" y="80561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2024-05-06T12:25:36Z</dcterms:created>
  <dcterms:modified xsi:type="dcterms:W3CDTF">2024-12-07T11:10:07Z</dcterms:modified>
</cp:coreProperties>
</file>