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55164" y="4401126"/>
            <a:ext cx="1769296" cy="183324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49776" y="185696"/>
            <a:ext cx="1508513" cy="14101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4294967" y="4237817"/>
            <a:ext cx="1686640" cy="16485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450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4499948" y="1290538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62254" y="482863"/>
            <a:ext cx="2045109" cy="21201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89495" y="523275"/>
            <a:ext cx="1541395" cy="1948070"/>
          </a:xfrm>
          <a:prstGeom prst="rect">
            <a:avLst/>
          </a:prstGeom>
        </p:spPr>
      </p:pic>
      <p:pic>
        <p:nvPicPr>
          <p:cNvPr id="21" name="Picture 20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2962910"/>
            <a:ext cx="3527425" cy="352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40678 -0.156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78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40482 -0.15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04987 0.639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8294 0.447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2238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77556E-17 L 0.07826 0.448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1" animBg="1"/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AF09719-B0B3-4683-998F-7602BA1FB4DE}"/>
</file>

<file path=customXml/itemProps2.xml><?xml version="1.0" encoding="utf-8"?>
<ds:datastoreItem xmlns:ds="http://schemas.openxmlformats.org/officeDocument/2006/customXml" ds:itemID="{6F80CCF6-280C-44BC-955B-7FF0246669B9}"/>
</file>

<file path=customXml/itemProps3.xml><?xml version="1.0" encoding="utf-8"?>
<ds:datastoreItem xmlns:ds="http://schemas.openxmlformats.org/officeDocument/2006/customXml" ds:itemID="{899CEF70-7365-4C3C-856F-B12D343644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13</cp:revision>
  <dcterms:created xsi:type="dcterms:W3CDTF">2024-04-17T14:52:00Z</dcterms:created>
  <dcterms:modified xsi:type="dcterms:W3CDTF">2024-06-13T07:40:39Z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