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2136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5" y="0"/>
            <a:ext cx="12221508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-15415" y="-23896"/>
            <a:ext cx="9423783" cy="6881895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3" r="7841"/>
          <a:stretch>
            <a:fillRect/>
          </a:stretch>
        </p:blipFill>
        <p:spPr>
          <a:xfrm flipH="1">
            <a:off x="-195091" y="2517051"/>
            <a:ext cx="3216165" cy="4154080"/>
          </a:xfrm>
          <a:prstGeom prst="rect">
            <a:avLst/>
          </a:prstGeom>
        </p:spPr>
      </p:pic>
      <p:pic>
        <p:nvPicPr>
          <p:cNvPr id="7" name="Р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34" y="466812"/>
            <a:ext cx="1800000" cy="1800000"/>
          </a:xfrm>
          <a:prstGeom prst="rect">
            <a:avLst/>
          </a:prstGeom>
          <a:effectLst>
            <a:outerShdw blurRad="76200" dir="18900000" sx="109000" sy="109000" kx="-1200000" algn="bl" rotWithShape="0">
              <a:prstClr val="black"/>
            </a:outerShdw>
          </a:effectLst>
        </p:spPr>
      </p:pic>
      <p:pic>
        <p:nvPicPr>
          <p:cNvPr id="8" name="Р3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40041" y="520178"/>
            <a:ext cx="1800000" cy="1800000"/>
          </a:xfrm>
          <a:prstGeom prst="rect">
            <a:avLst/>
          </a:prstGeom>
        </p:spPr>
      </p:pic>
      <p:pic>
        <p:nvPicPr>
          <p:cNvPr id="9" name="Р4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345050" y="2404612"/>
            <a:ext cx="1800000" cy="1800000"/>
          </a:xfrm>
          <a:prstGeom prst="rect">
            <a:avLst/>
          </a:prstGeom>
        </p:spPr>
      </p:pic>
      <p:pic>
        <p:nvPicPr>
          <p:cNvPr id="10" name="Р5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989883" y="2371314"/>
            <a:ext cx="1739011" cy="1739011"/>
          </a:xfrm>
          <a:prstGeom prst="rect">
            <a:avLst/>
          </a:prstGeom>
        </p:spPr>
      </p:pic>
      <p:pic>
        <p:nvPicPr>
          <p:cNvPr id="11" name="Р7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958513" y="4521584"/>
            <a:ext cx="1780800" cy="1780800"/>
          </a:xfrm>
          <a:prstGeom prst="rect">
            <a:avLst/>
          </a:prstGeom>
        </p:spPr>
      </p:pic>
      <p:pic>
        <p:nvPicPr>
          <p:cNvPr id="1027" name="Р8"/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7040749" y="4432727"/>
            <a:ext cx="1739011" cy="173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Р6"/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2769568" y="441383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Р1"/>
          <p:cNvPicPr>
            <a:picLocks noChangeAspect="1" noChangeArrowheads="1"/>
          </p:cNvPicPr>
          <p:nvPr/>
        </p:nvPicPr>
        <p:blipFill>
          <a:blip r:embed="rId13"/>
          <a:srcRect t="1868" b="1868"/>
          <a:stretch/>
        </p:blipFill>
        <p:spPr bwMode="auto">
          <a:xfrm>
            <a:off x="1630711" y="296149"/>
            <a:ext cx="2243628" cy="215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148445" y="2748915"/>
            <a:ext cx="3014980" cy="3014980"/>
          </a:xfrm>
          <a:prstGeom prst="rect">
            <a:avLst/>
          </a:prstGeom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9680EF0-E954-D5C5-AAFE-06088BB82113}"/>
              </a:ext>
            </a:extLst>
          </p:cNvPr>
          <p:cNvCxnSpPr>
            <a:cxnSpLocks/>
          </p:cNvCxnSpPr>
          <p:nvPr/>
        </p:nvCxnSpPr>
        <p:spPr>
          <a:xfrm>
            <a:off x="4940934" y="140973"/>
            <a:ext cx="611612" cy="7677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770" y="3885377"/>
            <a:ext cx="2139037" cy="2520000"/>
          </a:xfrm>
          <a:prstGeom prst="rect">
            <a:avLst/>
          </a:prstGeom>
        </p:spPr>
      </p:pic>
      <p:pic>
        <p:nvPicPr>
          <p:cNvPr id="13" name="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90" y="-14578"/>
            <a:ext cx="2286154" cy="2520000"/>
          </a:xfrm>
          <a:prstGeom prst="rect">
            <a:avLst/>
          </a:prstGeom>
        </p:spPr>
      </p:pic>
      <p:pic>
        <p:nvPicPr>
          <p:cNvPr id="14" name="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36" y="4030935"/>
            <a:ext cx="2333864" cy="2520000"/>
          </a:xfrm>
          <a:prstGeom prst="rect">
            <a:avLst/>
          </a:prstGeom>
        </p:spPr>
      </p:pic>
      <p:pic>
        <p:nvPicPr>
          <p:cNvPr id="15" name="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18" y="4024612"/>
            <a:ext cx="2189032" cy="2520000"/>
          </a:xfrm>
          <a:prstGeom prst="rect">
            <a:avLst/>
          </a:prstGeom>
        </p:spPr>
      </p:pic>
      <p:pic>
        <p:nvPicPr>
          <p:cNvPr id="16" name="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9"/>
          <a:stretch>
            <a:fillRect/>
          </a:stretch>
        </p:blipFill>
        <p:spPr>
          <a:xfrm>
            <a:off x="5754403" y="1987692"/>
            <a:ext cx="2292816" cy="2430457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80" y="74678"/>
            <a:ext cx="2591405" cy="2520000"/>
          </a:xfrm>
          <a:prstGeom prst="rect">
            <a:avLst/>
          </a:prstGeom>
        </p:spPr>
      </p:pic>
      <p:pic>
        <p:nvPicPr>
          <p:cNvPr id="128" name="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87" y="1745015"/>
            <a:ext cx="2880000" cy="2880000"/>
          </a:xfrm>
          <a:prstGeom prst="rect">
            <a:avLst/>
          </a:prstGeom>
        </p:spPr>
      </p:pic>
      <p:pic>
        <p:nvPicPr>
          <p:cNvPr id="129" name="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67" y="90983"/>
            <a:ext cx="2199382" cy="2520000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73" y="116991"/>
            <a:ext cx="4253446" cy="6171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D4F3A6-32D9-4E67-B84C-C3AD9587B3C2}"/>
</file>

<file path=customXml/itemProps2.xml><?xml version="1.0" encoding="utf-8"?>
<ds:datastoreItem xmlns:ds="http://schemas.openxmlformats.org/officeDocument/2006/customXml" ds:itemID="{47FED692-EABA-403C-BAAF-472BE6D40310}"/>
</file>

<file path=customXml/itemProps3.xml><?xml version="1.0" encoding="utf-8"?>
<ds:datastoreItem xmlns:ds="http://schemas.openxmlformats.org/officeDocument/2006/customXml" ds:itemID="{E73285EA-4372-4428-A046-745843861E70}"/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Привет Оличка</dc:creator>
  <cp:lastModifiedBy>Администратор</cp:lastModifiedBy>
  <cp:revision>21</cp:revision>
  <dcterms:created xsi:type="dcterms:W3CDTF">2024-07-08T11:10:25Z</dcterms:created>
  <dcterms:modified xsi:type="dcterms:W3CDTF">2025-07-30T00:21:46Z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ADCAA7057B17455A93EE6A18898AE9E0_12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