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" y="2882079"/>
            <a:ext cx="2230080" cy="12130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230552" y="2599576"/>
            <a:ext cx="2825241" cy="1678489"/>
            <a:chOff x="3230552" y="2599576"/>
            <a:chExt cx="2825241" cy="167848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5" y="259957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338901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416" y="3027708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149138" y="2782975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097545" y="2778650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" y="2417982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150933" y="2587517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02249" y="2514450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11758" y="2330909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62806" y="2472143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69727" y="218763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" y="2107874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424805" y="2095160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94" y="-78658"/>
            <a:ext cx="861848" cy="806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594090" y="3108960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57CF1F-FA41-4B8E-9D22-C90D32015251}"/>
</file>

<file path=customXml/itemProps2.xml><?xml version="1.0" encoding="utf-8"?>
<ds:datastoreItem xmlns:ds="http://schemas.openxmlformats.org/officeDocument/2006/customXml" ds:itemID="{492A3C07-9930-4202-8F23-4DC0146D93F9}"/>
</file>

<file path=customXml/itemProps3.xml><?xml version="1.0" encoding="utf-8"?>
<ds:datastoreItem xmlns:ds="http://schemas.openxmlformats.org/officeDocument/2006/customXml" ds:itemID="{5855C688-AC3E-4DA3-9947-9A1B33E4A11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2024-04-11T17:46:00Z</dcterms:created>
  <dcterms:modified xsi:type="dcterms:W3CDTF">2024-06-10T10:53:18Z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