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6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B4F9C-A26A-006F-1480-6B8BDC15ED32}" v="5" dt="2025-10-13T13:44:07.959"/>
    <p1510:client id="{3036C362-3FEE-8C30-0183-E9E57507496C}" v="1" dt="2025-10-13T13:44:33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agrintsova17" userId="S::yanagrintsova17_gmail.com#ext#@slideedu.onmicrosoft.com::f1cb3411-bbad-4db5-8e96-ce4bf3c34a2e" providerId="AD" clId="Web-{12726267-BBC7-09B5-E796-00C346AF8FE4}"/>
    <pc:docChg chg="modSld">
      <pc:chgData name="yanagrintsova17" userId="S::yanagrintsova17_gmail.com#ext#@slideedu.onmicrosoft.com::f1cb3411-bbad-4db5-8e96-ce4bf3c34a2e" providerId="AD" clId="Web-{12726267-BBC7-09B5-E796-00C346AF8FE4}" dt="2025-10-07T15:09:20.698" v="1" actId="20577"/>
      <pc:docMkLst>
        <pc:docMk/>
      </pc:docMkLst>
      <pc:sldChg chg="modSp">
        <pc:chgData name="yanagrintsova17" userId="S::yanagrintsova17_gmail.com#ext#@slideedu.onmicrosoft.com::f1cb3411-bbad-4db5-8e96-ce4bf3c34a2e" providerId="AD" clId="Web-{12726267-BBC7-09B5-E796-00C346AF8FE4}" dt="2025-10-07T15:09:20.698" v="1" actId="20577"/>
        <pc:sldMkLst>
          <pc:docMk/>
          <pc:sldMk cId="0" sldId="266"/>
        </pc:sldMkLst>
        <pc:spChg chg="mod">
          <ac:chgData name="yanagrintsova17" userId="S::yanagrintsova17_gmail.com#ext#@slideedu.onmicrosoft.com::f1cb3411-bbad-4db5-8e96-ce4bf3c34a2e" providerId="AD" clId="Web-{12726267-BBC7-09B5-E796-00C346AF8FE4}" dt="2025-10-07T15:09:20.698" v="1" actId="20577"/>
          <ac:spMkLst>
            <pc:docMk/>
            <pc:sldMk cId="0" sldId="266"/>
            <ac:spMk id="42" creationId="{00000000-0000-0000-0000-000000000000}"/>
          </ac:spMkLst>
        </pc:spChg>
      </pc:sldChg>
    </pc:docChg>
  </pc:docChgLst>
  <pc:docChgLst>
    <pc:chgData name="syta.marianna" userId="S::syta.marianna_gmail.com#ext#@slideedu.onmicrosoft.com::df3fcb8e-702e-40fc-ad48-093d0405acb5" providerId="AD" clId="Web-{3036C362-3FEE-8C30-0183-E9E57507496C}"/>
    <pc:docChg chg="modSld">
      <pc:chgData name="syta.marianna" userId="S::syta.marianna_gmail.com#ext#@slideedu.onmicrosoft.com::df3fcb8e-702e-40fc-ad48-093d0405acb5" providerId="AD" clId="Web-{3036C362-3FEE-8C30-0183-E9E57507496C}" dt="2025-10-13T13:44:33.322" v="0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3036C362-3FEE-8C30-0183-E9E57507496C}" dt="2025-10-13T13:44:33.322" v="0" actId="1076"/>
        <pc:sldMkLst>
          <pc:docMk/>
          <pc:sldMk cId="0" sldId="266"/>
        </pc:sldMkLst>
        <pc:picChg chg="mod">
          <ac:chgData name="syta.marianna" userId="S::syta.marianna_gmail.com#ext#@slideedu.onmicrosoft.com::df3fcb8e-702e-40fc-ad48-093d0405acb5" providerId="AD" clId="Web-{3036C362-3FEE-8C30-0183-E9E57507496C}" dt="2025-10-13T13:44:33.322" v="0" actId="1076"/>
          <ac:picMkLst>
            <pc:docMk/>
            <pc:sldMk cId="0" sldId="266"/>
            <ac:picMk id="21" creationId="{00000000-0000-0000-0000-000000000000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0A4B4F9C-A26A-006F-1480-6B8BDC15ED32}"/>
    <pc:docChg chg="modSld">
      <pc:chgData name="syta.marianna" userId="S::syta.marianna_gmail.com#ext#@slideedu.onmicrosoft.com::df3fcb8e-702e-40fc-ad48-093d0405acb5" providerId="AD" clId="Web-{0A4B4F9C-A26A-006F-1480-6B8BDC15ED32}" dt="2025-10-13T13:44:07.756" v="1" actId="20577"/>
      <pc:docMkLst>
        <pc:docMk/>
      </pc:docMkLst>
      <pc:sldChg chg="modSp">
        <pc:chgData name="syta.marianna" userId="S::syta.marianna_gmail.com#ext#@slideedu.onmicrosoft.com::df3fcb8e-702e-40fc-ad48-093d0405acb5" providerId="AD" clId="Web-{0A4B4F9C-A26A-006F-1480-6B8BDC15ED32}" dt="2025-10-13T13:44:07.756" v="1" actId="20577"/>
        <pc:sldMkLst>
          <pc:docMk/>
          <pc:sldMk cId="0" sldId="266"/>
        </pc:sldMkLst>
        <pc:spChg chg="mod">
          <ac:chgData name="syta.marianna" userId="S::syta.marianna_gmail.com#ext#@slideedu.onmicrosoft.com::df3fcb8e-702e-40fc-ad48-093d0405acb5" providerId="AD" clId="Web-{0A4B4F9C-A26A-006F-1480-6B8BDC15ED32}" dt="2025-10-13T13:44:07.756" v="1" actId="20577"/>
          <ac:spMkLst>
            <pc:docMk/>
            <pc:sldMk cId="0" sldId="266"/>
            <ac:spMk id="42" creationId="{00000000-0000-0000-0000-000000000000}"/>
          </ac:spMkLst>
        </pc:spChg>
      </pc:sldChg>
    </pc:docChg>
  </pc:docChgLst>
  <pc:docChgLst>
    <pc:chgData name="yanagrintsova17" userId="S::yanagrintsova17_gmail.com#ext#@slideedu.onmicrosoft.com::f1cb3411-bbad-4db5-8e96-ce4bf3c34a2e" providerId="AD" clId="Web-{D18890FF-F594-FC40-BA21-8448E68FE57D}"/>
    <pc:docChg chg="modSld">
      <pc:chgData name="yanagrintsova17" userId="S::yanagrintsova17_gmail.com#ext#@slideedu.onmicrosoft.com::f1cb3411-bbad-4db5-8e96-ce4bf3c34a2e" providerId="AD" clId="Web-{D18890FF-F594-FC40-BA21-8448E68FE57D}" dt="2025-10-07T15:08:04.900" v="2" actId="20577"/>
      <pc:docMkLst>
        <pc:docMk/>
      </pc:docMkLst>
      <pc:sldChg chg="modSp">
        <pc:chgData name="yanagrintsova17" userId="S::yanagrintsova17_gmail.com#ext#@slideedu.onmicrosoft.com::f1cb3411-bbad-4db5-8e96-ce4bf3c34a2e" providerId="AD" clId="Web-{D18890FF-F594-FC40-BA21-8448E68FE57D}" dt="2025-10-07T15:08:04.900" v="2" actId="20577"/>
        <pc:sldMkLst>
          <pc:docMk/>
          <pc:sldMk cId="0" sldId="266"/>
        </pc:sldMkLst>
        <pc:spChg chg="mod">
          <ac:chgData name="yanagrintsova17" userId="S::yanagrintsova17_gmail.com#ext#@slideedu.onmicrosoft.com::f1cb3411-bbad-4db5-8e96-ce4bf3c34a2e" providerId="AD" clId="Web-{D18890FF-F594-FC40-BA21-8448E68FE57D}" dt="2025-10-07T15:08:04.900" v="2" actId="20577"/>
          <ac:spMkLst>
            <pc:docMk/>
            <pc:sldMk cId="0" sldId="266"/>
            <ac:spMk id="4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8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Сашка та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Даші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кіт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303029" y="786528"/>
            <a:ext cx="7146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бешкетник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мішку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знайдуть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шапці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то в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штанях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294476" y="771715"/>
            <a:ext cx="48915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бешкетує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мишей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ловить погано.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612453" y="748407"/>
            <a:ext cx="45826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щось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шкряботить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шарудить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мишка.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52989" y="1038614"/>
            <a:ext cx="776949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Пушок – до мишки, а мишка – до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нірки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89" y="1023899"/>
            <a:ext cx="5613871" cy="5714119"/>
          </a:xfrm>
          <a:prstGeom prst="rect">
            <a:avLst/>
          </a:prstGeom>
        </p:spPr>
      </p:pic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041765" y="2726690"/>
            <a:ext cx="3077210" cy="307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253905-C7CE-4D66-B221-317507817E0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DA862C9-F674-4D95-BB67-18E9E5D800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B66F62-B788-465E-A6FC-A55709B8C2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68</cp:revision>
  <dcterms:created xsi:type="dcterms:W3CDTF">2017-09-06T16:01:00Z</dcterms:created>
  <dcterms:modified xsi:type="dcterms:W3CDTF">2025-10-13T13:44:33Z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