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69" r="-48256"/>
          <a:stretch>
            <a:fillRect/>
          </a:stretch>
        </p:blipFill>
        <p:spPr>
          <a:xfrm>
            <a:off x="7865110" y="2307590"/>
            <a:ext cx="4099560" cy="4099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2024-05-11T22:31:00Z</dcterms:created>
  <dcterms:modified xsi:type="dcterms:W3CDTF">2024-10-29T10:27:18Z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