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>
        <p:scale>
          <a:sx n="100" d="100"/>
          <a:sy n="100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26.png"/><Relationship Id="rId27" Type="http://schemas.openxmlformats.org/officeDocument/2006/relationships/tags" Target="../tags/tag1.xml"/><Relationship Id="rId26" Type="http://schemas.openxmlformats.org/officeDocument/2006/relationships/slide" Target="slide1.xml"/><Relationship Id="rId25" Type="http://schemas.openxmlformats.org/officeDocument/2006/relationships/image" Target="../media/image25.png"/><Relationship Id="rId24" Type="http://schemas.microsoft.com/office/2007/relationships/hdphoto" Target="../media/image24.wdp"/><Relationship Id="rId23" Type="http://schemas.openxmlformats.org/officeDocument/2006/relationships/image" Target="../media/image23.png"/><Relationship Id="rId22" Type="http://schemas.microsoft.com/office/2007/relationships/hdphoto" Target="../media/image22.wdp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ичка, искусство, рисунок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спичка, искусство, рисунок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спичка, искусство, рисунок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спичка, искусство, рисунок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4" y="468851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" name="Рисунок 25">
            <a:hlinkClick r:id="rId26" action="ppaction://hlinksldjump"/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016490" y="2463800"/>
            <a:ext cx="2112645" cy="2112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104</cp:revision>
  <dcterms:created xsi:type="dcterms:W3CDTF">2022-10-20T14:41:00Z</dcterms:created>
  <dcterms:modified xsi:type="dcterms:W3CDTF">2024-06-18T13:16:17Z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1033-12.2.0.17119</vt:lpwstr>
  </property>
</Properties>
</file>