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4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DF2C4-56E6-4A6F-B0D5-ED1CCBBF01C2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6FC3B-14AD-4767-82D6-BBE7000A35D9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6FC3B-14AD-4767-82D6-BBE7000A35D9}" type="slidenum">
              <a:rPr lang="uk-UA" smtClean="0"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59DF1-9865-44CD-B955-7E0796122030}" type="datetimeFigureOut">
              <a:rPr lang="uk-UA" smtClean="0"/>
              <a:t>26.11.2024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33713-517E-4159-B63A-434A17BF7EDA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4766"/>
          </a:xfrm>
          <a:prstGeom prst="rect">
            <a:avLst/>
          </a:prstGeom>
        </p:spPr>
      </p:pic>
      <p:pic>
        <p:nvPicPr>
          <p:cNvPr id="21" name="о а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369" y="2691963"/>
            <a:ext cx="1411725" cy="1372690"/>
          </a:xfrm>
          <a:prstGeom prst="rect">
            <a:avLst/>
          </a:prstGeom>
        </p:spPr>
      </p:pic>
      <p:pic>
        <p:nvPicPr>
          <p:cNvPr id="22" name="о о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2745" y="1540943"/>
            <a:ext cx="1322947" cy="1286367"/>
          </a:xfrm>
          <a:prstGeom prst="rect">
            <a:avLst/>
          </a:prstGeom>
        </p:spPr>
      </p:pic>
      <p:pic>
        <p:nvPicPr>
          <p:cNvPr id="23" name="о у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632" y="2691961"/>
            <a:ext cx="1322947" cy="1286367"/>
          </a:xfrm>
          <a:prstGeom prst="rect">
            <a:avLst/>
          </a:prstGeom>
        </p:spPr>
      </p:pic>
      <p:pic>
        <p:nvPicPr>
          <p:cNvPr id="24" name="о е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2388" y="1540943"/>
            <a:ext cx="1322947" cy="1286367"/>
          </a:xfrm>
          <a:prstGeom prst="rect">
            <a:avLst/>
          </a:prstGeom>
        </p:spPr>
      </p:pic>
      <p:pic>
        <p:nvPicPr>
          <p:cNvPr id="25" name="о ы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0440" y="2691960"/>
            <a:ext cx="1411725" cy="1372690"/>
          </a:xfrm>
          <a:prstGeom prst="rect">
            <a:avLst/>
          </a:prstGeom>
        </p:spPr>
      </p:pic>
      <p:pic>
        <p:nvPicPr>
          <p:cNvPr id="26" name="о я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0873" y="1540943"/>
            <a:ext cx="1411725" cy="1372690"/>
          </a:xfrm>
          <a:prstGeom prst="rect">
            <a:avLst/>
          </a:prstGeom>
        </p:spPr>
      </p:pic>
      <p:pic>
        <p:nvPicPr>
          <p:cNvPr id="28" name="о юс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7445" y="2745218"/>
            <a:ext cx="1421359" cy="1382058"/>
          </a:xfrm>
          <a:prstGeom prst="rect">
            <a:avLst/>
          </a:prstGeom>
        </p:spPr>
      </p:pic>
      <p:sp>
        <p:nvSpPr>
          <p:cNvPr id="29" name="ас"/>
          <p:cNvSpPr/>
          <p:nvPr/>
        </p:nvSpPr>
        <p:spPr>
          <a:xfrm>
            <a:off x="1163654" y="2827310"/>
            <a:ext cx="123694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ос"/>
          <p:cNvSpPr/>
          <p:nvPr/>
        </p:nvSpPr>
        <p:spPr>
          <a:xfrm>
            <a:off x="2411247" y="1637737"/>
            <a:ext cx="133882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ус"/>
          <p:cNvSpPr/>
          <p:nvPr/>
        </p:nvSpPr>
        <p:spPr>
          <a:xfrm>
            <a:off x="3834379" y="2827312"/>
            <a:ext cx="122982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ес"/>
          <p:cNvSpPr/>
          <p:nvPr/>
        </p:nvSpPr>
        <p:spPr>
          <a:xfrm>
            <a:off x="5436928" y="1676297"/>
            <a:ext cx="12538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ыс"/>
          <p:cNvSpPr/>
          <p:nvPr/>
        </p:nvSpPr>
        <p:spPr>
          <a:xfrm>
            <a:off x="6820440" y="2827310"/>
            <a:ext cx="129394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эс"/>
          <p:cNvSpPr/>
          <p:nvPr/>
        </p:nvSpPr>
        <p:spPr>
          <a:xfrm>
            <a:off x="8354618" y="3774504"/>
            <a:ext cx="1847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яс"/>
          <p:cNvSpPr/>
          <p:nvPr/>
        </p:nvSpPr>
        <p:spPr>
          <a:xfrm>
            <a:off x="8691434" y="1676294"/>
            <a:ext cx="129715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юс"/>
          <p:cNvSpPr/>
          <p:nvPr/>
        </p:nvSpPr>
        <p:spPr>
          <a:xfrm>
            <a:off x="10158451" y="2874615"/>
            <a:ext cx="150970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6000" dirty="0">
                <a:ln w="12700">
                  <a:solidFill>
                    <a:prstClr val="black"/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ЮС</a:t>
            </a:r>
            <a:endParaRPr lang="uk-UA" sz="6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4914" y="5258093"/>
            <a:ext cx="1194920" cy="1170533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7002" y="5251296"/>
            <a:ext cx="1194920" cy="1170533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6741" y="5260248"/>
            <a:ext cx="1194920" cy="117053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7047" y="5237464"/>
            <a:ext cx="1194920" cy="1170533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7354" y="5237465"/>
            <a:ext cx="1194920" cy="1170533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2190" y="5241750"/>
            <a:ext cx="1194920" cy="1170533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89199" y="5213117"/>
            <a:ext cx="1194920" cy="1170533"/>
          </a:xfrm>
          <a:prstGeom prst="rect">
            <a:avLst/>
          </a:prstGeom>
        </p:spPr>
      </p:pic>
      <p:pic>
        <p:nvPicPr>
          <p:cNvPr id="19" name="марио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283" y="4064650"/>
            <a:ext cx="2775426" cy="29075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91 -0.13472 L -0.04636 -0.13982 C -0.0474 -0.14514 -0.04948 -0.15324 -0.05 -0.15949 C -0.05052 -0.16435 -0.05052 -0.16944 -0.05091 -0.17431 C -0.05143 -0.1794 -0.05235 -0.18426 -0.05287 -0.18912 C -0.05326 -0.19398 -0.05339 -0.19907 -0.05378 -0.20394 C -0.05391 -0.20625 -0.05443 -0.20833 -0.05469 -0.21042 C -0.05547 -0.21852 -0.05599 -0.22917 -0.05651 -0.23681 C -0.05821 -0.26134 -0.0569 -0.23843 -0.05834 -0.26806 C -0.05808 -0.28611 -0.05795 -0.3044 -0.05742 -0.32245 C -0.05729 -0.32639 -0.0569 -0.33009 -0.05651 -0.33403 C -0.05599 -0.33982 -0.05534 -0.3463 -0.05469 -0.35208 C -0.05443 -0.35417 -0.05404 -0.35648 -0.05378 -0.35857 C -0.05339 -0.36667 -0.05274 -0.38125 -0.05196 -0.38982 C -0.0517 -0.39213 -0.0513 -0.39421 -0.05091 -0.39653 C -0.05052 -0.40347 -0.05039 -0.40972 -0.04909 -0.4162 C -0.04857 -0.41898 -0.04792 -0.42176 -0.04727 -0.42454 C -0.04545 -0.44421 -0.04818 -0.425 -0.04258 -0.44259 C -0.04206 -0.44444 -0.04219 -0.44699 -0.04167 -0.44907 C -0.04128 -0.45093 -0.0405 -0.45255 -0.03985 -0.45417 C -0.03802 -0.45857 -0.03672 -0.46389 -0.03425 -0.46713 C -0.01615 -0.49144 -0.03399 -0.46898 -0.02318 -0.48032 C -0.02136 -0.48241 -0.01979 -0.48565 -0.01758 -0.48704 L -0.01211 -0.49028 C -0.0112 -0.49074 -0.01016 -0.4912 -0.00925 -0.4919 C -0.00782 -0.49306 -0.00625 -0.49444 -0.00469 -0.49514 C -0.00313 -0.49607 -0.00157 -0.4963 2.70833E-6 -0.49676 C 0.00117 -0.49745 0.00247 -0.49792 0.00364 -0.49838 C 0.00833 -0.49792 0.01289 -0.49769 0.01758 -0.49676 C 0.01849 -0.49676 0.01953 -0.49607 0.02031 -0.49514 C 0.02135 -0.49398 0.02226 -0.49213 0.02304 -0.49028 C 0.02383 -0.48866 0.02435 -0.48704 0.025 -0.48542 C 0.02708 -0.46968 0.02565 -0.47616 0.02864 -0.46551 C 0.0289 -0.46273 0.02916 -0.46019 0.02955 -0.45741 C 0.02982 -0.45579 0.03047 -0.45417 0.03047 -0.45232 C 0.03112 -0.42732 0.03086 -0.40185 0.03138 -0.37662 C 0.03151 -0.375 0.03242 -0.37176 0.03242 -0.37176 L 0.03242 -0.37176 L 0.03242 -0.37176 " pathEditMode="relative" ptsTypes="AAAAAAAAAAAAAAAAAAAAAAAAAAAAAAAAAAAAA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41782 L 0.025 -0.41782 C 0.02474 -0.42454 0.02435 -0.43102 0.02409 -0.43773 C 0.02357 -0.45139 0.02291 -0.47755 0.02226 -0.4919 C 0.022 -0.49583 0.02161 -0.49977 0.02135 -0.50347 C 0.02161 -0.51944 0.02148 -0.53542 0.02226 -0.55116 C 0.02239 -0.55671 0.02409 -0.56759 0.02409 -0.56759 C 0.02409 -0.56921 0.02487 -0.5919 0.02591 -0.59722 C 0.0263 -0.59931 0.02721 -0.60069 0.02773 -0.60232 C 0.02812 -0.60509 0.02825 -0.60787 0.02864 -0.61042 C 0.02916 -0.61296 0.03125 -0.61968 0.03242 -0.62199 C 0.03359 -0.62431 0.03502 -0.62616 0.03607 -0.6287 C 0.04023 -0.63704 0.03541 -0.63056 0.04075 -0.63681 C 0.04232 -0.64792 0.04075 -0.6419 0.04726 -0.65324 L 0.05 -0.65833 C 0.05234 -0.6706 0.04896 -0.65579 0.05364 -0.66644 C 0.05885 -0.67778 0.04948 -0.66528 0.05742 -0.67477 C 0.0608 -0.6838 0.05742 -0.67616 0.06198 -0.68287 C 0.0651 -0.6875 0.06419 -0.68796 0.06758 -0.6912 C 0.06849 -0.6919 0.0694 -0.69236 0.07044 -0.69282 C 0.07343 -0.69444 0.07552 -0.69491 0.07877 -0.69607 C 0.07968 -0.69722 0.08047 -0.69861 0.08151 -0.69931 C 0.08268 -0.70023 0.08398 -0.70046 0.08515 -0.70093 C 0.0862 -0.70139 0.08711 -0.70208 0.08802 -0.70255 C 0.0957 -0.70208 0.10338 -0.70185 0.1112 -0.70093 C 0.12122 -0.69977 0.11263 -0.70023 0.12044 -0.69607 C 0.12213 -0.69514 0.12409 -0.69491 0.12591 -0.69444 C 0.13229 -0.68681 0.12942 -0.68912 0.13424 -0.68611 C 0.13633 -0.67569 0.13359 -0.68704 0.13802 -0.67639 C 0.1388 -0.67431 0.13919 -0.67199 0.13984 -0.66968 C 0.14036 -0.66806 0.14114 -0.66667 0.14166 -0.66482 C 0.14349 -0.65833 0.14179 -0.66065 0.14349 -0.65324 C 0.14401 -0.65139 0.14479 -0.65 0.14544 -0.64838 C 0.1457 -0.64676 0.14583 -0.64491 0.14635 -0.64352 C 0.14687 -0.64167 0.14778 -0.64028 0.14817 -0.63843 C 0.1487 -0.63634 0.1487 -0.63403 0.14909 -0.63194 C 0.14961 -0.62847 0.15039 -0.62523 0.15091 -0.62199 L 0.15195 -0.61713 C 0.15156 -0.60278 0.15143 -0.58843 0.15091 -0.57431 C 0.15078 -0.56944 0.15052 -0.56435 0.15 -0.55949 C 0.14961 -0.55509 0.14817 -0.5463 0.14817 -0.5463 C 0.14791 -0.54074 0.14778 -0.53542 0.14726 -0.52986 C 0.14609 -0.5169 0.14635 -0.53426 0.14544 -0.51829 C 0.14518 -0.51505 0.14544 -0.51181 0.14544 -0.50857 L 0.14544 -0.50857 L 0.14544 -0.50857 " pathEditMode="relative" ptsTypes="AAAAAAAAAAAAAAAAAAAAAAAAAAAAAAAAAAAAAAAAAAAA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62 -0.56111 L 0.16862 -0.56111 C 0.17708 -0.56319 0.1987 -0.56898 0.20833 -0.56782 C 0.21745 -0.5669 0.2263 -0.56343 0.23528 -0.56111 C 0.24075 -0.55787 0.24518 -0.55556 0.25104 -0.54977 C 0.25195 -0.54861 0.25208 -0.5463 0.25286 -0.54468 C 0.25768 -0.53565 0.26302 -0.52755 0.26771 -0.51829 C 0.26862 -0.51667 0.26901 -0.51412 0.26953 -0.51181 C 0.27265 -0.49815 0.27786 -0.48542 0.27877 -0.4706 C 0.28099 -0.43472 0.27877 -0.39815 0.27877 -0.36181 L 0.27877 -0.36181 " pathEditMode="relative" ptsTypes="AAAAAAAAA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544 -0.36667 L 0.29544 -0.36667 C 0.2957 -0.37384 0.2957 -0.38102 0.29635 -0.38819 C 0.29661 -0.39167 0.29765 -0.39468 0.29817 -0.39815 C 0.29843 -0.40023 0.29883 -0.40232 0.29909 -0.40463 C 0.29987 -0.41204 0.3 -0.41574 0.30091 -0.42269 C 0.30117 -0.42454 0.30156 -0.42593 0.30182 -0.42778 C 0.30247 -0.43148 0.30312 -0.43542 0.30377 -0.43912 C 0.30508 -0.44815 0.30429 -0.44421 0.3056 -0.45394 C 0.30586 -0.45625 0.30625 -0.45833 0.30651 -0.46065 C 0.3069 -0.46435 0.3069 -0.46852 0.30742 -0.47222 C 0.30781 -0.47454 0.30885 -0.47639 0.30924 -0.4787 C 0.30976 -0.48079 0.30989 -0.4831 0.31015 -0.48542 C 0.31041 -0.48704 0.3108 -0.48866 0.31107 -0.49028 C 0.31393 -0.50764 0.3095 -0.48333 0.31393 -0.50671 C 0.31497 -0.51227 0.31497 -0.51204 0.31575 -0.51829 C 0.31614 -0.52107 0.31627 -0.52384 0.31666 -0.52639 C 0.31732 -0.53079 0.3181 -0.53519 0.31849 -0.53958 C 0.31888 -0.54236 0.31901 -0.54514 0.31953 -0.54792 C 0.31953 -0.54792 0.32174 -0.56019 0.32226 -0.56273 L 0.32317 -0.56759 L 0.32409 -0.57269 C 0.32578 -0.59051 0.32409 -0.57616 0.32591 -0.5875 C 0.3263 -0.58958 0.32643 -0.5919 0.32682 -0.59398 C 0.32734 -0.5963 0.32812 -0.59838 0.32877 -0.60046 C 0.33099 -0.61019 0.32799 -0.60093 0.33151 -0.61042 C 0.33307 -0.62153 0.33151 -0.61551 0.33802 -0.62685 L 0.34075 -0.63194 C 0.34166 -0.63357 0.34232 -0.63611 0.34362 -0.63681 L 0.34635 -0.63843 C 0.35091 -0.64653 0.34713 -0.64097 0.35286 -0.64676 C 0.35377 -0.64769 0.35455 -0.64907 0.3556 -0.65 C 0.35677 -0.65093 0.35807 -0.65116 0.35924 -0.65162 C 0.36367 -0.65671 0.36107 -0.65417 0.36771 -0.6581 L 0.37044 -0.65972 L 0.37695 -0.6581 C 0.3789 -0.65764 0.38307 -0.65694 0.38528 -0.65486 C 0.3862 -0.65394 0.38711 -0.65278 0.38802 -0.65162 C 0.38867 -0.65 0.38906 -0.64815 0.38984 -0.64676 C 0.39062 -0.64537 0.39179 -0.64468 0.39271 -0.64329 C 0.39362 -0.6419 0.39453 -0.64005 0.39544 -0.63843 C 0.3957 -0.63634 0.39596 -0.63403 0.39635 -0.63194 C 0.39661 -0.63009 0.397 -0.6287 0.39726 -0.62685 C 0.39804 -0.62153 0.39857 -0.61412 0.39909 -0.6088 C 0.39948 -0.60602 0.4 -0.60347 0.40013 -0.60046 C 0.40039 -0.57523 0.40013 -0.55 0.40013 -0.52477 L 0.40013 -0.52477 " pathEditMode="relative" ptsTypes="AAAAAAAAAAAAAAAAAAAAAAAAAAAAAAAAAAAAAAAAAAAAAAA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968 -0.53472 L 0.42968 -0.53472 C 0.43698 -0.53796 0.44427 -0.54375 0.45182 -0.54468 C 0.46367 -0.54607 0.47565 -0.53542 0.4862 -0.52824 C 0.5 -0.5037 0.5013 -0.50347 0.51302 -0.47222 C 0.51367 -0.47037 0.51354 -0.46782 0.51393 -0.46551 C 0.51562 -0.45671 0.51797 -0.44815 0.51953 -0.43935 C 0.522 -0.42407 0.52291 -0.40694 0.52409 -0.39144 L 0.52513 -0.35185 L 0.52513 -0.35185 " pathEditMode="relative" ptsTypes="AAAAAAAAAA">
                                      <p:cBhvr>
                                        <p:cTn id="6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62 -0.36667 L 0.5362 -0.36667 C 0.53672 -0.37176 0.53711 -0.37685 0.53802 -0.38171 C 0.53841 -0.38403 0.53945 -0.38588 0.53984 -0.38819 C 0.54062 -0.39236 0.54101 -0.39699 0.54166 -0.40139 C 0.54271 -0.40833 0.54297 -0.40972 0.54349 -0.41782 C 0.54388 -0.42338 0.54401 -0.42894 0.54453 -0.43426 C 0.54492 -0.43982 0.54583 -0.44514 0.54635 -0.45069 L 0.54817 -0.47384 C 0.54843 -0.47755 0.54843 -0.48171 0.54909 -0.48542 C 0.54935 -0.48704 0.54974 -0.48866 0.55 -0.49028 C 0.55104 -0.49722 0.55104 -0.50093 0.55182 -0.50833 C 0.55286 -0.5169 0.5526 -0.5125 0.55377 -0.51991 C 0.55403 -0.52199 0.55416 -0.52431 0.55468 -0.52639 C 0.55508 -0.52824 0.55599 -0.52963 0.55651 -0.53148 C 0.56276 -0.55185 0.55781 -0.53819 0.56211 -0.54954 C 0.56263 -0.55278 0.56341 -0.55602 0.56393 -0.55949 C 0.56419 -0.56157 0.56432 -0.56389 0.56484 -0.56597 C 0.56549 -0.56852 0.56666 -0.57037 0.56758 -0.57245 C 0.56823 -0.57407 0.56888 -0.57593 0.56953 -0.57755 C 0.57122 -0.58704 0.56901 -0.57824 0.57317 -0.58565 C 0.57396 -0.58704 0.57435 -0.58912 0.575 -0.59074 C 0.57682 -0.59421 0.57916 -0.59676 0.5806 -0.60046 C 0.58125 -0.60208 0.58177 -0.60394 0.58242 -0.60556 C 0.58424 -0.60949 0.58841 -0.61551 0.59075 -0.6169 C 0.59166 -0.61759 0.59271 -0.61806 0.59349 -0.61875 C 0.60039 -0.62384 0.59414 -0.6206 0.60091 -0.62361 C 0.60182 -0.62477 0.60273 -0.62593 0.60377 -0.62685 C 0.61028 -0.63287 0.62682 -0.62708 0.62786 -0.62685 L 0.6362 -0.62199 L 0.63893 -0.62037 C 0.63984 -0.61875 0.64062 -0.61667 0.64166 -0.61528 C 0.64258 -0.61435 0.64375 -0.61482 0.64453 -0.61366 C 0.65026 -0.60556 0.64153 -0.61088 0.65 -0.60718 C 0.65442 -0.5956 0.6487 -0.60949 0.6556 -0.59722 C 0.65729 -0.59421 0.65807 -0.58912 0.65924 -0.58565 C 0.66028 -0.58264 0.66289 -0.57778 0.66393 -0.57431 C 0.66523 -0.56968 0.66679 -0.56065 0.66758 -0.55602 L 0.66953 -0.5463 C 0.67031 -0.54144 0.6707 -0.53982 0.67135 -0.53472 C 0.67174 -0.53148 0.67213 -0.52824 0.67226 -0.52477 C 0.67239 -0.52153 0.67226 -0.51829 0.67226 -0.51505 L 0.67226 -0.51505 " pathEditMode="relative" ptsTypes="AAAAAAAAAAAAAAAAAAAAAAAAAAAAAAAAAAAAAAAAAAA"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862 -0.50833 L 0.66862 -0.50833 C 0.67005 -0.51458 0.67148 -0.5206 0.67317 -0.52662 C 0.6737 -0.52824 0.67422 -0.53009 0.675 -0.53148 C 0.67916 -0.53843 0.68307 -0.54607 0.68802 -0.55116 C 0.6983 -0.56181 0.70312 -0.56366 0.71198 -0.56759 C 0.72135 -0.56389 0.73099 -0.56273 0.73984 -0.55625 C 0.76315 -0.53889 0.75169 -0.54398 0.75833 -0.52986 C 0.76198 -0.52199 0.76575 -0.51458 0.7694 -0.50671 C 0.77005 -0.50532 0.77057 -0.50347 0.77122 -0.50185 C 0.77396 -0.49583 0.77734 -0.49051 0.77955 -0.4838 C 0.78255 -0.475 0.7845 -0.46505 0.78698 -0.45579 C 0.79088 -0.3831 0.78724 -0.45903 0.78971 -0.34051 C 0.79075 -0.29028 0.79062 -0.35116 0.79062 -0.32894 L 0.79062 -0.32894 " pathEditMode="relative" ptsTypes="AAAAAAAAAAAAAAA">
                                      <p:cBhvr>
                                        <p:cTn id="9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34" grpId="0"/>
      <p:bldP spid="35" grpId="0"/>
      <p:bldP spid="36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F8232109-567D-422C-84E7-D9315F9F3777}"/>
</file>

<file path=customXml/itemProps2.xml><?xml version="1.0" encoding="utf-8"?>
<ds:datastoreItem xmlns:ds="http://schemas.openxmlformats.org/officeDocument/2006/customXml" ds:itemID="{9CE8C48D-6611-4B3A-B811-0CB188915295}"/>
</file>

<file path=customXml/itemProps3.xml><?xml version="1.0" encoding="utf-8"?>
<ds:datastoreItem xmlns:ds="http://schemas.openxmlformats.org/officeDocument/2006/customXml" ds:itemID="{3D652E3F-6178-41E8-BF24-6544DD8674C5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</dc:creator>
  <cp:lastModifiedBy>Администратор</cp:lastModifiedBy>
  <cp:revision>33</cp:revision>
  <dcterms:created xsi:type="dcterms:W3CDTF">2024-03-01T17:37:00Z</dcterms:created>
  <dcterms:modified xsi:type="dcterms:W3CDTF">2024-11-26T15:08:07Z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08740D062639445CBE9C950A46B8BC67_12</vt:lpwstr>
  </property>
  <property fmtid="{D5CDD505-2E9C-101B-9397-08002B2CF9AE}" pid="3" name="KSOProductBuildVer">
    <vt:lpwstr>1033-12.2.0.17153</vt:lpwstr>
  </property>
  <property fmtid="{D5CDD505-2E9C-101B-9397-08002B2CF9AE}" pid="4" name="ContentTypeId">
    <vt:lpwstr>0x01010038FC03484849DD4F838791533D0789A3</vt:lpwstr>
  </property>
</Properties>
</file>